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3"/>
  </p:notesMasterIdLst>
  <p:handoutMasterIdLst>
    <p:handoutMasterId r:id="rId4"/>
  </p:handoutMasterIdLst>
  <p:sldIdLst>
    <p:sldId id="256" r:id="rId2"/>
  </p:sldIdLst>
  <p:sldSz cx="6858000" cy="9144000" type="screen4x3"/>
  <p:notesSz cx="10018713"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535"/>
    <a:srgbClr val="FFFFCC"/>
    <a:srgbClr val="FFFF66"/>
    <a:srgbClr val="FCFCFA"/>
    <a:srgbClr val="8E047E"/>
    <a:srgbClr val="ED579B"/>
    <a:srgbClr val="008000"/>
    <a:srgbClr val="8A0651"/>
    <a:srgbClr val="118111"/>
    <a:srgbClr val="8E02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100" d="100"/>
          <a:sy n="100" d="100"/>
        </p:scale>
        <p:origin x="-1152" y="138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D135EC-ABCB-4138-A967-D792D48985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D571A036-F7D9-4C66-A2CB-28067EB70E87}">
      <dgm:prSet phldrT="[テキスト]" custT="1"/>
      <dgm:spPr>
        <a:solidFill>
          <a:schemeClr val="bg2"/>
        </a:solidFill>
      </dgm:spPr>
      <dgm:t>
        <a:bodyPr/>
        <a:lstStyle/>
        <a:p>
          <a:r>
            <a:rPr kumimoji="1" lang="ja-JP" altLang="en-US" sz="1200" dirty="0" smtClean="0">
              <a:solidFill>
                <a:schemeClr val="tx1"/>
              </a:solidFill>
              <a:latin typeface="AR P丸ゴシック体M" panose="020B0600010101010101" pitchFamily="50" charset="-128"/>
              <a:ea typeface="AR P丸ゴシック体M" panose="020B0600010101010101" pitchFamily="50" charset="-128"/>
            </a:rPr>
            <a:t>体験教室では</a:t>
          </a:r>
          <a:r>
            <a:rPr kumimoji="1" lang="ja-JP" altLang="en-US" sz="1200" dirty="0" smtClean="0">
              <a:latin typeface="AR P丸ゴシック体M" panose="020B0600010101010101" pitchFamily="50" charset="-128"/>
              <a:ea typeface="AR P丸ゴシック体M" panose="020B0600010101010101" pitchFamily="50" charset="-128"/>
            </a:rPr>
            <a:t>　　　　　　　</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D796EF7F-25F1-4853-A7C2-8A58D7098591}" type="parTrans" cxnId="{531694BB-4953-4998-A75C-4862DA1704BE}">
      <dgm:prSet/>
      <dgm:spPr/>
      <dgm:t>
        <a:bodyPr/>
        <a:lstStyle/>
        <a:p>
          <a:endParaRPr kumimoji="1" lang="ja-JP" altLang="en-US"/>
        </a:p>
      </dgm:t>
    </dgm:pt>
    <dgm:pt modelId="{A40AA870-C07D-4AF3-BD12-7BC015BC33C9}" type="sibTrans" cxnId="{531694BB-4953-4998-A75C-4862DA1704BE}">
      <dgm:prSet/>
      <dgm:spPr/>
      <dgm:t>
        <a:bodyPr/>
        <a:lstStyle/>
        <a:p>
          <a:endParaRPr kumimoji="1" lang="ja-JP" altLang="en-US"/>
        </a:p>
      </dgm:t>
    </dgm:pt>
    <dgm:pt modelId="{39BD03E4-0238-4697-8392-6C6CFAB95454}">
      <dgm:prSet phldrT="[テキスト]" custT="1"/>
      <dgm:spPr>
        <a:noFill/>
      </dgm:spPr>
      <dgm:t>
        <a:bodyPr/>
        <a:lstStyle/>
        <a:p>
          <a:r>
            <a:rPr kumimoji="1" lang="ja-JP" altLang="en-US" sz="1200" b="1" u="sng" dirty="0" smtClean="0">
              <a:latin typeface="AR P丸ゴシック体M" panose="020B0600010101010101" pitchFamily="50" charset="-128"/>
              <a:ea typeface="AR P丸ゴシック体M" panose="020B0600010101010101" pitchFamily="50" charset="-128"/>
            </a:rPr>
            <a:t>１組</a:t>
          </a:r>
          <a:r>
            <a:rPr kumimoji="1" lang="en-US" altLang="ja-JP" sz="1200" b="1" u="sng" dirty="0" smtClean="0">
              <a:latin typeface="AR P丸ゴシック体M" panose="020B0600010101010101" pitchFamily="50" charset="-128"/>
              <a:ea typeface="AR P丸ゴシック体M" panose="020B0600010101010101" pitchFamily="50" charset="-128"/>
            </a:rPr>
            <a:t>1000</a:t>
          </a:r>
          <a:r>
            <a:rPr kumimoji="1" lang="ja-JP" altLang="en-US" sz="1200" b="1" u="sng" dirty="0" smtClean="0">
              <a:latin typeface="AR P丸ゴシック体M" panose="020B0600010101010101" pitchFamily="50" charset="-128"/>
              <a:ea typeface="AR P丸ゴシック体M" panose="020B0600010101010101" pitchFamily="50" charset="-128"/>
            </a:rPr>
            <a:t>円</a:t>
          </a:r>
          <a:r>
            <a:rPr kumimoji="1" lang="ja-JP" altLang="en-US" sz="1200" dirty="0" smtClean="0">
              <a:latin typeface="AR P丸ゴシック体M" panose="020B0600010101010101" pitchFamily="50" charset="-128"/>
              <a:ea typeface="AR P丸ゴシック体M" panose="020B0600010101010101" pitchFamily="50" charset="-128"/>
            </a:rPr>
            <a:t>　オムツなどのお土産付き</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B47E8AA0-2C81-40CE-8DA9-2C03FCFC97C0}" type="parTrans" cxnId="{6757293F-4B02-463F-87FD-BBF92319566D}">
      <dgm:prSet/>
      <dgm:spPr/>
      <dgm:t>
        <a:bodyPr/>
        <a:lstStyle/>
        <a:p>
          <a:endParaRPr kumimoji="1" lang="ja-JP" altLang="en-US"/>
        </a:p>
      </dgm:t>
    </dgm:pt>
    <dgm:pt modelId="{38D76430-8A98-4EA4-809F-109501BE3608}" type="sibTrans" cxnId="{6757293F-4B02-463F-87FD-BBF92319566D}">
      <dgm:prSet/>
      <dgm:spPr/>
      <dgm:t>
        <a:bodyPr/>
        <a:lstStyle/>
        <a:p>
          <a:endParaRPr kumimoji="1" lang="ja-JP" altLang="en-US"/>
        </a:p>
      </dgm:t>
    </dgm:pt>
    <dgm:pt modelId="{3AB2A21A-1236-4E73-9996-2085786F3616}">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ベビーサイン協会認定講師・フリーアナウンサー</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ACCAEA71-103F-487A-AD81-F1F988712DBC}" type="parTrans" cxnId="{F04716EF-12D5-4165-9F40-AF6B89C79B8F}">
      <dgm:prSet/>
      <dgm:spPr/>
      <dgm:t>
        <a:bodyPr/>
        <a:lstStyle/>
        <a:p>
          <a:endParaRPr kumimoji="1" lang="ja-JP" altLang="en-US"/>
        </a:p>
      </dgm:t>
    </dgm:pt>
    <dgm:pt modelId="{41C4C1C6-2C4D-4556-ACA3-49BEEE6F4E53}" type="sibTrans" cxnId="{F04716EF-12D5-4165-9F40-AF6B89C79B8F}">
      <dgm:prSet/>
      <dgm:spPr/>
      <dgm:t>
        <a:bodyPr/>
        <a:lstStyle/>
        <a:p>
          <a:endParaRPr kumimoji="1" lang="ja-JP" altLang="en-US"/>
        </a:p>
      </dgm:t>
    </dgm:pt>
    <dgm:pt modelId="{F0FEBB7F-7E38-45BE-A1C0-896734D97356}">
      <dgm:prSet phldrT="[テキスト]" custT="1"/>
      <dgm:spPr>
        <a:solidFill>
          <a:schemeClr val="bg2"/>
        </a:solidFill>
      </dgm:spPr>
      <dgm:t>
        <a:bodyPr/>
        <a:lstStyle/>
        <a:p>
          <a:r>
            <a:rPr kumimoji="1" lang="ja-JP" altLang="en-US" sz="1200" dirty="0" smtClean="0">
              <a:solidFill>
                <a:schemeClr val="tx1"/>
              </a:solidFill>
              <a:latin typeface="AR P丸ゴシック体M" panose="020B0600010101010101" pitchFamily="50" charset="-128"/>
              <a:ea typeface="AR P丸ゴシック体M" panose="020B0600010101010101" pitchFamily="50" charset="-128"/>
            </a:rPr>
            <a:t>申込み・・・ファミリーサロンへ</a:t>
          </a:r>
          <a:endParaRPr kumimoji="1" lang="ja-JP" altLang="en-US" sz="1200" dirty="0">
            <a:solidFill>
              <a:schemeClr val="tx1"/>
            </a:solidFill>
            <a:latin typeface="AR P丸ゴシック体M" panose="020B0600010101010101" pitchFamily="50" charset="-128"/>
            <a:ea typeface="AR P丸ゴシック体M" panose="020B0600010101010101" pitchFamily="50" charset="-128"/>
          </a:endParaRPr>
        </a:p>
      </dgm:t>
    </dgm:pt>
    <dgm:pt modelId="{7001D5A7-D8C4-4873-805F-545094171B59}" type="parTrans" cxnId="{D65014A8-8840-47B6-B8EA-FAD00F3E64FF}">
      <dgm:prSet/>
      <dgm:spPr/>
      <dgm:t>
        <a:bodyPr/>
        <a:lstStyle/>
        <a:p>
          <a:endParaRPr kumimoji="1" lang="ja-JP" altLang="en-US"/>
        </a:p>
      </dgm:t>
    </dgm:pt>
    <dgm:pt modelId="{F1A489FE-D08B-4A4A-B0F1-00E5A641D64E}" type="sibTrans" cxnId="{D65014A8-8840-47B6-B8EA-FAD00F3E64FF}">
      <dgm:prSet/>
      <dgm:spPr/>
      <dgm:t>
        <a:bodyPr/>
        <a:lstStyle/>
        <a:p>
          <a:endParaRPr kumimoji="1" lang="ja-JP" altLang="en-US"/>
        </a:p>
      </dgm:t>
    </dgm:pt>
    <dgm:pt modelId="{8768CCA4-E5FD-48BE-BDB2-CDBE0A5877C4}">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親子のお名前・お子さんの月齢・メールアドレス・お電話番号をお知らせください　　　　　　　　　　</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76077009-1A02-44A5-9784-96FA54A742EA}" type="parTrans" cxnId="{B238F31E-E131-48AA-BFB5-055DC1EA8A0D}">
      <dgm:prSet/>
      <dgm:spPr/>
      <dgm:t>
        <a:bodyPr/>
        <a:lstStyle/>
        <a:p>
          <a:endParaRPr kumimoji="1" lang="ja-JP" altLang="en-US"/>
        </a:p>
      </dgm:t>
    </dgm:pt>
    <dgm:pt modelId="{4F5BB490-A857-4C5D-B719-F831B24F42B1}" type="sibTrans" cxnId="{B238F31E-E131-48AA-BFB5-055DC1EA8A0D}">
      <dgm:prSet/>
      <dgm:spPr/>
      <dgm:t>
        <a:bodyPr/>
        <a:lstStyle/>
        <a:p>
          <a:endParaRPr kumimoji="1" lang="ja-JP" altLang="en-US"/>
        </a:p>
      </dgm:t>
    </dgm:pt>
    <dgm:pt modelId="{965BDAA0-547E-48D9-A23C-46F553A9CAED}">
      <dgm:prSet phldrT="[テキスト]" custT="1"/>
      <dgm:spPr>
        <a:solidFill>
          <a:schemeClr val="bg2"/>
        </a:solidFill>
      </dgm:spPr>
      <dgm:t>
        <a:bodyPr/>
        <a:lstStyle/>
        <a:p>
          <a:r>
            <a:rPr kumimoji="1" lang="ja-JP" altLang="en-US" sz="1200" dirty="0" smtClean="0">
              <a:solidFill>
                <a:schemeClr val="tx1"/>
              </a:solidFill>
              <a:latin typeface="AR P丸ゴシック体M" panose="020B0600010101010101" pitchFamily="50" charset="-128"/>
              <a:ea typeface="AR P丸ゴシック体M" panose="020B0600010101010101" pitchFamily="50" charset="-128"/>
            </a:rPr>
            <a:t>参加費</a:t>
          </a:r>
          <a:endParaRPr kumimoji="1" lang="ja-JP" altLang="en-US" sz="1200" dirty="0">
            <a:solidFill>
              <a:schemeClr val="tx1"/>
            </a:solidFill>
            <a:latin typeface="AR P丸ゴシック体M" panose="020B0600010101010101" pitchFamily="50" charset="-128"/>
            <a:ea typeface="AR P丸ゴシック体M" panose="020B0600010101010101" pitchFamily="50" charset="-128"/>
          </a:endParaRPr>
        </a:p>
      </dgm:t>
    </dgm:pt>
    <dgm:pt modelId="{C24D09D9-BD6E-4AEC-B26A-A828F141D307}" type="sibTrans" cxnId="{D65F0594-185C-48FF-82EF-8F12551A44A7}">
      <dgm:prSet/>
      <dgm:spPr/>
      <dgm:t>
        <a:bodyPr/>
        <a:lstStyle/>
        <a:p>
          <a:endParaRPr kumimoji="1" lang="ja-JP" altLang="en-US"/>
        </a:p>
      </dgm:t>
    </dgm:pt>
    <dgm:pt modelId="{EE9F9A89-E3D4-42B7-8496-C61B122B88CB}" type="parTrans" cxnId="{D65F0594-185C-48FF-82EF-8F12551A44A7}">
      <dgm:prSet/>
      <dgm:spPr/>
      <dgm:t>
        <a:bodyPr/>
        <a:lstStyle/>
        <a:p>
          <a:endParaRPr kumimoji="1" lang="ja-JP" altLang="en-US"/>
        </a:p>
      </dgm:t>
    </dgm:pt>
    <dgm:pt modelId="{CEEC6433-E867-4FF8-943C-5BB54367C424}">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およそ１時間、教室の体験とご説明をします</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31C472A8-D7CD-4964-B1BF-962CA41503FA}" type="sibTrans" cxnId="{933E2C9A-E889-450C-97C1-413C4AFFF599}">
      <dgm:prSet/>
      <dgm:spPr/>
      <dgm:t>
        <a:bodyPr/>
        <a:lstStyle/>
        <a:p>
          <a:endParaRPr kumimoji="1" lang="ja-JP" altLang="en-US"/>
        </a:p>
      </dgm:t>
    </dgm:pt>
    <dgm:pt modelId="{A4F1A167-B28D-4327-B49A-FF3AADED7E28}" type="parTrans" cxnId="{933E2C9A-E889-450C-97C1-413C4AFFF599}">
      <dgm:prSet/>
      <dgm:spPr/>
      <dgm:t>
        <a:bodyPr/>
        <a:lstStyle/>
        <a:p>
          <a:endParaRPr kumimoji="1" lang="ja-JP" altLang="en-US"/>
        </a:p>
      </dgm:t>
    </dgm:pt>
    <dgm:pt modelId="{B92C2D5D-390D-4ACC-963A-E9B0A2B1D4A6}">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ファミリーサロン「コトバのコト。」講師</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799B7960-9F0B-4911-A840-9A4DF0E182C4}" type="parTrans" cxnId="{97C783B0-D146-4390-834E-BF785B6DF695}">
      <dgm:prSet/>
      <dgm:spPr/>
      <dgm:t>
        <a:bodyPr/>
        <a:lstStyle/>
        <a:p>
          <a:endParaRPr kumimoji="1" lang="ja-JP" altLang="en-US"/>
        </a:p>
      </dgm:t>
    </dgm:pt>
    <dgm:pt modelId="{CA228E01-84D2-4F37-95BA-D351636344AA}" type="sibTrans" cxnId="{97C783B0-D146-4390-834E-BF785B6DF695}">
      <dgm:prSet/>
      <dgm:spPr/>
      <dgm:t>
        <a:bodyPr/>
        <a:lstStyle/>
        <a:p>
          <a:endParaRPr kumimoji="1" lang="ja-JP" altLang="en-US"/>
        </a:p>
      </dgm:t>
    </dgm:pt>
    <dgm:pt modelId="{2EACA858-1651-4C87-A188-0DCA93C9BF59}">
      <dgm:prSet phldrT="[テキスト]" custT="1"/>
      <dgm:spPr>
        <a:solidFill>
          <a:schemeClr val="bg2"/>
        </a:solid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　</a:t>
          </a:r>
          <a:r>
            <a:rPr kumimoji="1" lang="ja-JP" altLang="en-US" sz="1200" dirty="0" smtClean="0">
              <a:solidFill>
                <a:schemeClr val="tx1"/>
              </a:solidFill>
              <a:latin typeface="AR P丸ゴシック体M" panose="020B0600010101010101" pitchFamily="50" charset="-128"/>
              <a:ea typeface="AR P丸ゴシック体M" panose="020B0600010101010101" pitchFamily="50" charset="-128"/>
            </a:rPr>
            <a:t>講師・・・大西友子</a:t>
          </a:r>
          <a:r>
            <a:rPr kumimoji="1" lang="ja-JP" altLang="en-US" sz="1200" dirty="0" smtClean="0">
              <a:latin typeface="AR P丸ゴシック体M" panose="020B0600010101010101" pitchFamily="50" charset="-128"/>
              <a:ea typeface="AR P丸ゴシック体M" panose="020B0600010101010101" pitchFamily="50" charset="-128"/>
            </a:rPr>
            <a:t>　　　　　　　　　　　　　　　</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F2A0CDEA-602D-416A-B933-FE0D245AF69D}" type="parTrans" cxnId="{9EAAB2F4-EDAE-4724-AE15-F3BCAD255649}">
      <dgm:prSet/>
      <dgm:spPr/>
      <dgm:t>
        <a:bodyPr/>
        <a:lstStyle/>
        <a:p>
          <a:endParaRPr kumimoji="1" lang="ja-JP" altLang="en-US"/>
        </a:p>
      </dgm:t>
    </dgm:pt>
    <dgm:pt modelId="{A5111C7E-5813-4255-B28F-B265B23F5B56}" type="sibTrans" cxnId="{9EAAB2F4-EDAE-4724-AE15-F3BCAD255649}">
      <dgm:prSet/>
      <dgm:spPr/>
      <dgm:t>
        <a:bodyPr/>
        <a:lstStyle/>
        <a:p>
          <a:endParaRPr kumimoji="1" lang="ja-JP" altLang="en-US"/>
        </a:p>
      </dgm:t>
    </dgm:pt>
    <dgm:pt modelId="{B80036DF-AFF3-4F91-BF82-7B8CA4777782}">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おおむね生後半年から</a:t>
          </a:r>
          <a:r>
            <a:rPr kumimoji="1" lang="en-US" altLang="ja-JP" sz="1200" dirty="0" smtClean="0">
              <a:latin typeface="AR P丸ゴシック体M" panose="020B0600010101010101" pitchFamily="50" charset="-128"/>
              <a:ea typeface="AR P丸ゴシック体M" panose="020B0600010101010101" pitchFamily="50" charset="-128"/>
            </a:rPr>
            <a:t>1</a:t>
          </a:r>
          <a:r>
            <a:rPr kumimoji="1" lang="ja-JP" altLang="en-US" sz="1200" dirty="0" smtClean="0">
              <a:latin typeface="AR P丸ゴシック体M" panose="020B0600010101010101" pitchFamily="50" charset="-128"/>
              <a:ea typeface="AR P丸ゴシック体M" panose="020B0600010101010101" pitchFamily="50" charset="-128"/>
            </a:rPr>
            <a:t>歳半くらいの赤ちゃんとママ＆パパが対象です</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1A9E43EE-7702-410E-BC76-1E90F39E86CD}" type="parTrans" cxnId="{5D73F6C2-D3A6-4F79-B8A8-F02721508DE1}">
      <dgm:prSet/>
      <dgm:spPr/>
      <dgm:t>
        <a:bodyPr/>
        <a:lstStyle/>
        <a:p>
          <a:endParaRPr kumimoji="1" lang="ja-JP" altLang="en-US"/>
        </a:p>
      </dgm:t>
    </dgm:pt>
    <dgm:pt modelId="{0770A94E-7936-42CE-86D9-8E58A5E9AA2F}" type="sibTrans" cxnId="{5D73F6C2-D3A6-4F79-B8A8-F02721508DE1}">
      <dgm:prSet/>
      <dgm:spPr/>
      <dgm:t>
        <a:bodyPr/>
        <a:lstStyle/>
        <a:p>
          <a:endParaRPr kumimoji="1" lang="ja-JP" altLang="en-US"/>
        </a:p>
      </dgm:t>
    </dgm:pt>
    <dgm:pt modelId="{D541F1EE-99E8-4981-80B9-03167C85C0BA}">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手遊び、歌、サインなどを楽しみましょう</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6124F9DC-2B3F-4F3F-A812-965665C77C56}" type="parTrans" cxnId="{DFC45989-47AD-4F7C-97E0-ACE471A52EDF}">
      <dgm:prSet/>
      <dgm:spPr/>
      <dgm:t>
        <a:bodyPr/>
        <a:lstStyle/>
        <a:p>
          <a:endParaRPr kumimoji="1" lang="ja-JP" altLang="en-US"/>
        </a:p>
      </dgm:t>
    </dgm:pt>
    <dgm:pt modelId="{06FF105E-FC6B-460F-8260-4BA6734318BD}" type="sibTrans" cxnId="{DFC45989-47AD-4F7C-97E0-ACE471A52EDF}">
      <dgm:prSet/>
      <dgm:spPr/>
      <dgm:t>
        <a:bodyPr/>
        <a:lstStyle/>
        <a:p>
          <a:endParaRPr kumimoji="1" lang="ja-JP" altLang="en-US"/>
        </a:p>
      </dgm:t>
    </dgm:pt>
    <dgm:pt modelId="{34A08BA3-F09F-4812-A416-51F94108A12E}">
      <dgm:prSet custT="1"/>
      <dgm:spPr>
        <a:noFill/>
      </dgm:spPr>
      <dgm:t>
        <a:bodyPr/>
        <a:lstStyle/>
        <a:p>
          <a:r>
            <a:rPr kumimoji="1" lang="en-US" altLang="en-US" sz="1200" dirty="0" smtClean="0">
              <a:latin typeface="AR P丸ゴシック体M" panose="020B0600010101010101" pitchFamily="50" charset="-128"/>
              <a:ea typeface="AR P丸ゴシック体M" panose="020B0600010101010101" pitchFamily="50" charset="-128"/>
            </a:rPr>
            <a:t>y_familysalon@ybb.ne.jp</a:t>
          </a:r>
          <a:endParaRPr kumimoji="1" lang="ja-JP" altLang="en-US" sz="1200" dirty="0" smtClean="0">
            <a:latin typeface="AR P丸ゴシック体M" panose="020B0600010101010101" pitchFamily="50" charset="-128"/>
            <a:ea typeface="AR P丸ゴシック体M" panose="020B0600010101010101" pitchFamily="50" charset="-128"/>
          </a:endParaRPr>
        </a:p>
      </dgm:t>
    </dgm:pt>
    <dgm:pt modelId="{042E6559-3A4A-4267-AEA0-9CF707B9216C}" type="parTrans" cxnId="{A4D64888-C24E-41A9-8D92-E954EA23C827}">
      <dgm:prSet/>
      <dgm:spPr/>
      <dgm:t>
        <a:bodyPr/>
        <a:lstStyle/>
        <a:p>
          <a:endParaRPr kumimoji="1" lang="ja-JP" altLang="en-US"/>
        </a:p>
      </dgm:t>
    </dgm:pt>
    <dgm:pt modelId="{6D6B70E2-1DCC-435A-826E-098CC032037B}" type="sibTrans" cxnId="{A4D64888-C24E-41A9-8D92-E954EA23C827}">
      <dgm:prSet/>
      <dgm:spPr/>
      <dgm:t>
        <a:bodyPr/>
        <a:lstStyle/>
        <a:p>
          <a:endParaRPr kumimoji="1" lang="ja-JP" altLang="en-US"/>
        </a:p>
      </dgm:t>
    </dgm:pt>
    <dgm:pt modelId="{33E21A55-FC4F-4385-A0E8-4ECA800B1FCC}">
      <dgm:prSet phldrT="[テキスト]" custT="1"/>
      <dgm:spPr>
        <a:noFill/>
      </dgm:spPr>
      <dgm:t>
        <a:bodyPr/>
        <a:lstStyle/>
        <a:p>
          <a:r>
            <a:rPr kumimoji="1" lang="ja-JP" altLang="en-US" sz="1200" dirty="0" smtClean="0">
              <a:latin typeface="AR P丸ゴシック体M" panose="020B0600010101010101" pitchFamily="50" charset="-128"/>
              <a:ea typeface="AR P丸ゴシック体M" panose="020B0600010101010101" pitchFamily="50" charset="-128"/>
            </a:rPr>
            <a:t>ファミリーサロン　</a:t>
          </a:r>
          <a:r>
            <a:rPr kumimoji="1" lang="en-US" altLang="en-US" sz="1200" dirty="0" smtClean="0">
              <a:latin typeface="AR P丸ゴシック体M" panose="020B0600010101010101" pitchFamily="50" charset="-128"/>
              <a:ea typeface="AR P丸ゴシック体M" panose="020B0600010101010101" pitchFamily="50" charset="-128"/>
            </a:rPr>
            <a:t>042-326-2414</a:t>
          </a:r>
          <a:endParaRPr kumimoji="1" lang="ja-JP" altLang="en-US" sz="1200" dirty="0">
            <a:latin typeface="AR P丸ゴシック体M" panose="020B0600010101010101" pitchFamily="50" charset="-128"/>
            <a:ea typeface="AR P丸ゴシック体M" panose="020B0600010101010101" pitchFamily="50" charset="-128"/>
          </a:endParaRPr>
        </a:p>
      </dgm:t>
    </dgm:pt>
    <dgm:pt modelId="{65781368-56E3-4377-B2C8-E108674A4B42}" type="parTrans" cxnId="{6AFE3E0E-6056-403C-9666-46256FF94A15}">
      <dgm:prSet/>
      <dgm:spPr/>
      <dgm:t>
        <a:bodyPr/>
        <a:lstStyle/>
        <a:p>
          <a:endParaRPr kumimoji="1" lang="ja-JP" altLang="en-US"/>
        </a:p>
      </dgm:t>
    </dgm:pt>
    <dgm:pt modelId="{9CC52017-F1E1-4BA6-A55D-BED3903AF139}" type="sibTrans" cxnId="{6AFE3E0E-6056-403C-9666-46256FF94A15}">
      <dgm:prSet/>
      <dgm:spPr/>
      <dgm:t>
        <a:bodyPr/>
        <a:lstStyle/>
        <a:p>
          <a:endParaRPr kumimoji="1" lang="ja-JP" altLang="en-US"/>
        </a:p>
      </dgm:t>
    </dgm:pt>
    <dgm:pt modelId="{816AC0DE-1FA5-43B4-9548-46AFCBBFE646}" type="pres">
      <dgm:prSet presAssocID="{37D135EC-ABCB-4138-A967-D792D48985D2}" presName="Name0" presStyleCnt="0">
        <dgm:presLayoutVars>
          <dgm:dir/>
          <dgm:animLvl val="lvl"/>
          <dgm:resizeHandles val="exact"/>
        </dgm:presLayoutVars>
      </dgm:prSet>
      <dgm:spPr/>
      <dgm:t>
        <a:bodyPr/>
        <a:lstStyle/>
        <a:p>
          <a:endParaRPr kumimoji="1" lang="ja-JP" altLang="en-US"/>
        </a:p>
      </dgm:t>
    </dgm:pt>
    <dgm:pt modelId="{21EB3FEA-4951-484F-9323-30677F636138}" type="pres">
      <dgm:prSet presAssocID="{D571A036-F7D9-4C66-A2CB-28067EB70E87}" presName="linNode" presStyleCnt="0"/>
      <dgm:spPr/>
    </dgm:pt>
    <dgm:pt modelId="{6B267C98-5CE5-4F2B-B1F9-15808308D5DE}" type="pres">
      <dgm:prSet presAssocID="{D571A036-F7D9-4C66-A2CB-28067EB70E87}" presName="parentText" presStyleLbl="node1" presStyleIdx="0" presStyleCnt="4">
        <dgm:presLayoutVars>
          <dgm:chMax val="1"/>
          <dgm:bulletEnabled val="1"/>
        </dgm:presLayoutVars>
      </dgm:prSet>
      <dgm:spPr/>
      <dgm:t>
        <a:bodyPr/>
        <a:lstStyle/>
        <a:p>
          <a:endParaRPr kumimoji="1" lang="ja-JP" altLang="en-US"/>
        </a:p>
      </dgm:t>
    </dgm:pt>
    <dgm:pt modelId="{86377320-250B-406F-A54E-3FB208DC4854}" type="pres">
      <dgm:prSet presAssocID="{D571A036-F7D9-4C66-A2CB-28067EB70E87}" presName="descendantText" presStyleLbl="alignAccFollowNode1" presStyleIdx="0" presStyleCnt="4">
        <dgm:presLayoutVars>
          <dgm:bulletEnabled val="1"/>
        </dgm:presLayoutVars>
      </dgm:prSet>
      <dgm:spPr/>
      <dgm:t>
        <a:bodyPr/>
        <a:lstStyle/>
        <a:p>
          <a:endParaRPr kumimoji="1" lang="ja-JP" altLang="en-US"/>
        </a:p>
      </dgm:t>
    </dgm:pt>
    <dgm:pt modelId="{0F9CF2D0-4873-4F0E-805E-BCCB47328109}" type="pres">
      <dgm:prSet presAssocID="{A40AA870-C07D-4AF3-BD12-7BC015BC33C9}" presName="sp" presStyleCnt="0"/>
      <dgm:spPr/>
    </dgm:pt>
    <dgm:pt modelId="{2A918BDC-CF95-4C3F-8CE6-F5D7B555CCD7}" type="pres">
      <dgm:prSet presAssocID="{965BDAA0-547E-48D9-A23C-46F553A9CAED}" presName="linNode" presStyleCnt="0"/>
      <dgm:spPr/>
    </dgm:pt>
    <dgm:pt modelId="{CEBA8618-4074-4618-A06F-43DAEDB545EC}" type="pres">
      <dgm:prSet presAssocID="{965BDAA0-547E-48D9-A23C-46F553A9CAED}" presName="parentText" presStyleLbl="node1" presStyleIdx="1" presStyleCnt="4" custLinFactNeighborY="-4571">
        <dgm:presLayoutVars>
          <dgm:chMax val="1"/>
          <dgm:bulletEnabled val="1"/>
        </dgm:presLayoutVars>
      </dgm:prSet>
      <dgm:spPr/>
      <dgm:t>
        <a:bodyPr/>
        <a:lstStyle/>
        <a:p>
          <a:endParaRPr kumimoji="1" lang="ja-JP" altLang="en-US"/>
        </a:p>
      </dgm:t>
    </dgm:pt>
    <dgm:pt modelId="{D6866CD7-B7D7-40FC-8CF4-BE9A7A8DF537}" type="pres">
      <dgm:prSet presAssocID="{965BDAA0-547E-48D9-A23C-46F553A9CAED}" presName="descendantText" presStyleLbl="alignAccFollowNode1" presStyleIdx="1" presStyleCnt="4" custScaleY="135926" custLinFactNeighborX="70683" custLinFactNeighborY="-3640">
        <dgm:presLayoutVars>
          <dgm:bulletEnabled val="1"/>
        </dgm:presLayoutVars>
      </dgm:prSet>
      <dgm:spPr/>
      <dgm:t>
        <a:bodyPr/>
        <a:lstStyle/>
        <a:p>
          <a:endParaRPr kumimoji="1" lang="ja-JP" altLang="en-US"/>
        </a:p>
      </dgm:t>
    </dgm:pt>
    <dgm:pt modelId="{80B2209E-51BD-4479-BEA2-BF1B7AF83038}" type="pres">
      <dgm:prSet presAssocID="{C24D09D9-BD6E-4AEC-B26A-A828F141D307}" presName="sp" presStyleCnt="0"/>
      <dgm:spPr/>
    </dgm:pt>
    <dgm:pt modelId="{014DB47C-96BF-43FF-BDE2-99565E11E28E}" type="pres">
      <dgm:prSet presAssocID="{2EACA858-1651-4C87-A188-0DCA93C9BF59}" presName="linNode" presStyleCnt="0"/>
      <dgm:spPr/>
    </dgm:pt>
    <dgm:pt modelId="{DB9A8125-8BEE-4EFA-B66B-03D4C93E8E71}" type="pres">
      <dgm:prSet presAssocID="{2EACA858-1651-4C87-A188-0DCA93C9BF59}" presName="parentText" presStyleLbl="node1" presStyleIdx="2" presStyleCnt="4">
        <dgm:presLayoutVars>
          <dgm:chMax val="1"/>
          <dgm:bulletEnabled val="1"/>
        </dgm:presLayoutVars>
      </dgm:prSet>
      <dgm:spPr/>
      <dgm:t>
        <a:bodyPr/>
        <a:lstStyle/>
        <a:p>
          <a:endParaRPr kumimoji="1" lang="ja-JP" altLang="en-US"/>
        </a:p>
      </dgm:t>
    </dgm:pt>
    <dgm:pt modelId="{D572D9ED-8250-4A3D-9196-2AD58042A173}" type="pres">
      <dgm:prSet presAssocID="{2EACA858-1651-4C87-A188-0DCA93C9BF59}" presName="descendantText" presStyleLbl="alignAccFollowNode1" presStyleIdx="2" presStyleCnt="4">
        <dgm:presLayoutVars>
          <dgm:bulletEnabled val="1"/>
        </dgm:presLayoutVars>
      </dgm:prSet>
      <dgm:spPr/>
      <dgm:t>
        <a:bodyPr/>
        <a:lstStyle/>
        <a:p>
          <a:endParaRPr kumimoji="1" lang="ja-JP" altLang="en-US"/>
        </a:p>
      </dgm:t>
    </dgm:pt>
    <dgm:pt modelId="{E88D786B-0ED9-48B0-82B3-BA1CB12A4AEB}" type="pres">
      <dgm:prSet presAssocID="{A5111C7E-5813-4255-B28F-B265B23F5B56}" presName="sp" presStyleCnt="0"/>
      <dgm:spPr/>
    </dgm:pt>
    <dgm:pt modelId="{95AB65BF-EE50-4C48-A2F3-D92788E11F95}" type="pres">
      <dgm:prSet presAssocID="{F0FEBB7F-7E38-45BE-A1C0-896734D97356}" presName="linNode" presStyleCnt="0"/>
      <dgm:spPr/>
    </dgm:pt>
    <dgm:pt modelId="{4DC65727-6834-4C57-8A8A-A3D0762EACC6}" type="pres">
      <dgm:prSet presAssocID="{F0FEBB7F-7E38-45BE-A1C0-896734D97356}" presName="parentText" presStyleLbl="node1" presStyleIdx="3" presStyleCnt="4" custScaleY="217253">
        <dgm:presLayoutVars>
          <dgm:chMax val="1"/>
          <dgm:bulletEnabled val="1"/>
        </dgm:presLayoutVars>
      </dgm:prSet>
      <dgm:spPr/>
      <dgm:t>
        <a:bodyPr/>
        <a:lstStyle/>
        <a:p>
          <a:endParaRPr kumimoji="1" lang="ja-JP" altLang="en-US"/>
        </a:p>
      </dgm:t>
    </dgm:pt>
    <dgm:pt modelId="{98990548-1D04-4CF0-A7CF-54F2EFC79350}" type="pres">
      <dgm:prSet presAssocID="{F0FEBB7F-7E38-45BE-A1C0-896734D97356}" presName="descendantText" presStyleLbl="alignAccFollowNode1" presStyleIdx="3" presStyleCnt="4" custScaleY="252107">
        <dgm:presLayoutVars>
          <dgm:bulletEnabled val="1"/>
        </dgm:presLayoutVars>
      </dgm:prSet>
      <dgm:spPr/>
      <dgm:t>
        <a:bodyPr/>
        <a:lstStyle/>
        <a:p>
          <a:endParaRPr kumimoji="1" lang="ja-JP" altLang="en-US"/>
        </a:p>
      </dgm:t>
    </dgm:pt>
  </dgm:ptLst>
  <dgm:cxnLst>
    <dgm:cxn modelId="{F3AF3410-4174-4C41-B2E9-B53579BC6247}" type="presOf" srcId="{8768CCA4-E5FD-48BE-BDB2-CDBE0A5877C4}" destId="{98990548-1D04-4CF0-A7CF-54F2EFC79350}" srcOrd="0" destOrd="0" presId="urn:microsoft.com/office/officeart/2005/8/layout/vList5"/>
    <dgm:cxn modelId="{CEEDF299-AC1F-49E1-83E7-99999E6A5841}" type="presOf" srcId="{CEEC6433-E867-4FF8-943C-5BB54367C424}" destId="{86377320-250B-406F-A54E-3FB208DC4854}" srcOrd="0" destOrd="0" presId="urn:microsoft.com/office/officeart/2005/8/layout/vList5"/>
    <dgm:cxn modelId="{531694BB-4953-4998-A75C-4862DA1704BE}" srcId="{37D135EC-ABCB-4138-A967-D792D48985D2}" destId="{D571A036-F7D9-4C66-A2CB-28067EB70E87}" srcOrd="0" destOrd="0" parTransId="{D796EF7F-25F1-4853-A7C2-8A58D7098591}" sibTransId="{A40AA870-C07D-4AF3-BD12-7BC015BC33C9}"/>
    <dgm:cxn modelId="{DC5AFF43-05BC-4314-A20E-C9B307A1CD79}" type="presOf" srcId="{B92C2D5D-390D-4ACC-963A-E9B0A2B1D4A6}" destId="{D572D9ED-8250-4A3D-9196-2AD58042A173}" srcOrd="0" destOrd="1" presId="urn:microsoft.com/office/officeart/2005/8/layout/vList5"/>
    <dgm:cxn modelId="{75777F4D-F278-4670-AAB0-14A0E77AFC8D}" type="presOf" srcId="{33E21A55-FC4F-4385-A0E8-4ECA800B1FCC}" destId="{98990548-1D04-4CF0-A7CF-54F2EFC79350}" srcOrd="0" destOrd="1" presId="urn:microsoft.com/office/officeart/2005/8/layout/vList5"/>
    <dgm:cxn modelId="{A4D64888-C24E-41A9-8D92-E954EA23C827}" srcId="{F0FEBB7F-7E38-45BE-A1C0-896734D97356}" destId="{34A08BA3-F09F-4812-A416-51F94108A12E}" srcOrd="2" destOrd="0" parTransId="{042E6559-3A4A-4267-AEA0-9CF707B9216C}" sibTransId="{6D6B70E2-1DCC-435A-826E-098CC032037B}"/>
    <dgm:cxn modelId="{D65F0594-185C-48FF-82EF-8F12551A44A7}" srcId="{37D135EC-ABCB-4138-A967-D792D48985D2}" destId="{965BDAA0-547E-48D9-A23C-46F553A9CAED}" srcOrd="1" destOrd="0" parTransId="{EE9F9A89-E3D4-42B7-8496-C61B122B88CB}" sibTransId="{C24D09D9-BD6E-4AEC-B26A-A828F141D307}"/>
    <dgm:cxn modelId="{2D8F07C9-FEE7-4D1E-AFF2-7ACBBA4AD9BF}" type="presOf" srcId="{D571A036-F7D9-4C66-A2CB-28067EB70E87}" destId="{6B267C98-5CE5-4F2B-B1F9-15808308D5DE}" srcOrd="0" destOrd="0" presId="urn:microsoft.com/office/officeart/2005/8/layout/vList5"/>
    <dgm:cxn modelId="{5E0AE18E-79EE-46CD-9F94-76EBC5A0C8CF}" type="presOf" srcId="{34A08BA3-F09F-4812-A416-51F94108A12E}" destId="{98990548-1D04-4CF0-A7CF-54F2EFC79350}" srcOrd="0" destOrd="2" presId="urn:microsoft.com/office/officeart/2005/8/layout/vList5"/>
    <dgm:cxn modelId="{B40B358A-C5C5-46AD-A9B2-292FD01E591E}" type="presOf" srcId="{3AB2A21A-1236-4E73-9996-2085786F3616}" destId="{D572D9ED-8250-4A3D-9196-2AD58042A173}" srcOrd="0" destOrd="0" presId="urn:microsoft.com/office/officeart/2005/8/layout/vList5"/>
    <dgm:cxn modelId="{46380032-A620-4FFB-9725-F4EBF14F507D}" type="presOf" srcId="{B80036DF-AFF3-4F91-BF82-7B8CA4777782}" destId="{D6866CD7-B7D7-40FC-8CF4-BE9A7A8DF537}" srcOrd="0" destOrd="1" presId="urn:microsoft.com/office/officeart/2005/8/layout/vList5"/>
    <dgm:cxn modelId="{6AFE3E0E-6056-403C-9666-46256FF94A15}" srcId="{F0FEBB7F-7E38-45BE-A1C0-896734D97356}" destId="{33E21A55-FC4F-4385-A0E8-4ECA800B1FCC}" srcOrd="1" destOrd="0" parTransId="{65781368-56E3-4377-B2C8-E108674A4B42}" sibTransId="{9CC52017-F1E1-4BA6-A55D-BED3903AF139}"/>
    <dgm:cxn modelId="{97C783B0-D146-4390-834E-BF785B6DF695}" srcId="{2EACA858-1651-4C87-A188-0DCA93C9BF59}" destId="{B92C2D5D-390D-4ACC-963A-E9B0A2B1D4A6}" srcOrd="1" destOrd="0" parTransId="{799B7960-9F0B-4911-A840-9A4DF0E182C4}" sibTransId="{CA228E01-84D2-4F37-95BA-D351636344AA}"/>
    <dgm:cxn modelId="{5D73F6C2-D3A6-4F79-B8A8-F02721508DE1}" srcId="{965BDAA0-547E-48D9-A23C-46F553A9CAED}" destId="{B80036DF-AFF3-4F91-BF82-7B8CA4777782}" srcOrd="1" destOrd="0" parTransId="{1A9E43EE-7702-410E-BC76-1E90F39E86CD}" sibTransId="{0770A94E-7936-42CE-86D9-8E58A5E9AA2F}"/>
    <dgm:cxn modelId="{B238F31E-E131-48AA-BFB5-055DC1EA8A0D}" srcId="{F0FEBB7F-7E38-45BE-A1C0-896734D97356}" destId="{8768CCA4-E5FD-48BE-BDB2-CDBE0A5877C4}" srcOrd="0" destOrd="0" parTransId="{76077009-1A02-44A5-9784-96FA54A742EA}" sibTransId="{4F5BB490-A857-4C5D-B719-F831B24F42B1}"/>
    <dgm:cxn modelId="{6757293F-4B02-463F-87FD-BBF92319566D}" srcId="{965BDAA0-547E-48D9-A23C-46F553A9CAED}" destId="{39BD03E4-0238-4697-8392-6C6CFAB95454}" srcOrd="0" destOrd="0" parTransId="{B47E8AA0-2C81-40CE-8DA9-2C03FCFC97C0}" sibTransId="{38D76430-8A98-4EA4-809F-109501BE3608}"/>
    <dgm:cxn modelId="{F04716EF-12D5-4165-9F40-AF6B89C79B8F}" srcId="{2EACA858-1651-4C87-A188-0DCA93C9BF59}" destId="{3AB2A21A-1236-4E73-9996-2085786F3616}" srcOrd="0" destOrd="0" parTransId="{ACCAEA71-103F-487A-AD81-F1F988712DBC}" sibTransId="{41C4C1C6-2C4D-4556-ACA3-49BEEE6F4E53}"/>
    <dgm:cxn modelId="{F7C542E3-7674-4A5D-888F-05F5C94E8C6C}" type="presOf" srcId="{965BDAA0-547E-48D9-A23C-46F553A9CAED}" destId="{CEBA8618-4074-4618-A06F-43DAEDB545EC}" srcOrd="0" destOrd="0" presId="urn:microsoft.com/office/officeart/2005/8/layout/vList5"/>
    <dgm:cxn modelId="{D65014A8-8840-47B6-B8EA-FAD00F3E64FF}" srcId="{37D135EC-ABCB-4138-A967-D792D48985D2}" destId="{F0FEBB7F-7E38-45BE-A1C0-896734D97356}" srcOrd="3" destOrd="0" parTransId="{7001D5A7-D8C4-4873-805F-545094171B59}" sibTransId="{F1A489FE-D08B-4A4A-B0F1-00E5A641D64E}"/>
    <dgm:cxn modelId="{EE97E598-6491-4023-AE42-C1C88B6A47B3}" type="presOf" srcId="{37D135EC-ABCB-4138-A967-D792D48985D2}" destId="{816AC0DE-1FA5-43B4-9548-46AFCBBFE646}" srcOrd="0" destOrd="0" presId="urn:microsoft.com/office/officeart/2005/8/layout/vList5"/>
    <dgm:cxn modelId="{D768058E-3200-4690-B5BF-685C17685C40}" type="presOf" srcId="{F0FEBB7F-7E38-45BE-A1C0-896734D97356}" destId="{4DC65727-6834-4C57-8A8A-A3D0762EACC6}" srcOrd="0" destOrd="0" presId="urn:microsoft.com/office/officeart/2005/8/layout/vList5"/>
    <dgm:cxn modelId="{02EAAA62-3752-4658-8315-CE2020B7A6BD}" type="presOf" srcId="{2EACA858-1651-4C87-A188-0DCA93C9BF59}" destId="{DB9A8125-8BEE-4EFA-B66B-03D4C93E8E71}" srcOrd="0" destOrd="0" presId="urn:microsoft.com/office/officeart/2005/8/layout/vList5"/>
    <dgm:cxn modelId="{DFC45989-47AD-4F7C-97E0-ACE471A52EDF}" srcId="{D571A036-F7D9-4C66-A2CB-28067EB70E87}" destId="{D541F1EE-99E8-4981-80B9-03167C85C0BA}" srcOrd="1" destOrd="0" parTransId="{6124F9DC-2B3F-4F3F-A812-965665C77C56}" sibTransId="{06FF105E-FC6B-460F-8260-4BA6734318BD}"/>
    <dgm:cxn modelId="{9EAAB2F4-EDAE-4724-AE15-F3BCAD255649}" srcId="{37D135EC-ABCB-4138-A967-D792D48985D2}" destId="{2EACA858-1651-4C87-A188-0DCA93C9BF59}" srcOrd="2" destOrd="0" parTransId="{F2A0CDEA-602D-416A-B933-FE0D245AF69D}" sibTransId="{A5111C7E-5813-4255-B28F-B265B23F5B56}"/>
    <dgm:cxn modelId="{BF7755E4-0F48-4F98-8DBA-9AFFD96E993A}" type="presOf" srcId="{D541F1EE-99E8-4981-80B9-03167C85C0BA}" destId="{86377320-250B-406F-A54E-3FB208DC4854}" srcOrd="0" destOrd="1" presId="urn:microsoft.com/office/officeart/2005/8/layout/vList5"/>
    <dgm:cxn modelId="{5D20EC33-80CF-46AE-9E6D-6EC08FBD91FA}" type="presOf" srcId="{39BD03E4-0238-4697-8392-6C6CFAB95454}" destId="{D6866CD7-B7D7-40FC-8CF4-BE9A7A8DF537}" srcOrd="0" destOrd="0" presId="urn:microsoft.com/office/officeart/2005/8/layout/vList5"/>
    <dgm:cxn modelId="{933E2C9A-E889-450C-97C1-413C4AFFF599}" srcId="{D571A036-F7D9-4C66-A2CB-28067EB70E87}" destId="{CEEC6433-E867-4FF8-943C-5BB54367C424}" srcOrd="0" destOrd="0" parTransId="{A4F1A167-B28D-4327-B49A-FF3AADED7E28}" sibTransId="{31C472A8-D7CD-4964-B1BF-962CA41503FA}"/>
    <dgm:cxn modelId="{AAC2E56A-76BF-4570-B788-9E89D04E8868}" type="presParOf" srcId="{816AC0DE-1FA5-43B4-9548-46AFCBBFE646}" destId="{21EB3FEA-4951-484F-9323-30677F636138}" srcOrd="0" destOrd="0" presId="urn:microsoft.com/office/officeart/2005/8/layout/vList5"/>
    <dgm:cxn modelId="{91F96F8B-90F6-4CEA-99EB-F264227020EC}" type="presParOf" srcId="{21EB3FEA-4951-484F-9323-30677F636138}" destId="{6B267C98-5CE5-4F2B-B1F9-15808308D5DE}" srcOrd="0" destOrd="0" presId="urn:microsoft.com/office/officeart/2005/8/layout/vList5"/>
    <dgm:cxn modelId="{531F2DA2-659D-4381-B440-C48707CFBC69}" type="presParOf" srcId="{21EB3FEA-4951-484F-9323-30677F636138}" destId="{86377320-250B-406F-A54E-3FB208DC4854}" srcOrd="1" destOrd="0" presId="urn:microsoft.com/office/officeart/2005/8/layout/vList5"/>
    <dgm:cxn modelId="{2F5A3B5A-6901-48EA-9807-46F5BA8CA7EF}" type="presParOf" srcId="{816AC0DE-1FA5-43B4-9548-46AFCBBFE646}" destId="{0F9CF2D0-4873-4F0E-805E-BCCB47328109}" srcOrd="1" destOrd="0" presId="urn:microsoft.com/office/officeart/2005/8/layout/vList5"/>
    <dgm:cxn modelId="{C28CC740-7771-4F85-80D4-CD44ECFFD1E2}" type="presParOf" srcId="{816AC0DE-1FA5-43B4-9548-46AFCBBFE646}" destId="{2A918BDC-CF95-4C3F-8CE6-F5D7B555CCD7}" srcOrd="2" destOrd="0" presId="urn:microsoft.com/office/officeart/2005/8/layout/vList5"/>
    <dgm:cxn modelId="{B41E485A-2B48-4BED-B7BB-426310B0CCC9}" type="presParOf" srcId="{2A918BDC-CF95-4C3F-8CE6-F5D7B555CCD7}" destId="{CEBA8618-4074-4618-A06F-43DAEDB545EC}" srcOrd="0" destOrd="0" presId="urn:microsoft.com/office/officeart/2005/8/layout/vList5"/>
    <dgm:cxn modelId="{A2B7635D-5AFD-401A-9D3D-55209B717D80}" type="presParOf" srcId="{2A918BDC-CF95-4C3F-8CE6-F5D7B555CCD7}" destId="{D6866CD7-B7D7-40FC-8CF4-BE9A7A8DF537}" srcOrd="1" destOrd="0" presId="urn:microsoft.com/office/officeart/2005/8/layout/vList5"/>
    <dgm:cxn modelId="{8D8C3899-944F-4EA7-A440-DF53B21EFACC}" type="presParOf" srcId="{816AC0DE-1FA5-43B4-9548-46AFCBBFE646}" destId="{80B2209E-51BD-4479-BEA2-BF1B7AF83038}" srcOrd="3" destOrd="0" presId="urn:microsoft.com/office/officeart/2005/8/layout/vList5"/>
    <dgm:cxn modelId="{55A4978C-0C1D-44B3-83E2-195C81D90128}" type="presParOf" srcId="{816AC0DE-1FA5-43B4-9548-46AFCBBFE646}" destId="{014DB47C-96BF-43FF-BDE2-99565E11E28E}" srcOrd="4" destOrd="0" presId="urn:microsoft.com/office/officeart/2005/8/layout/vList5"/>
    <dgm:cxn modelId="{59296C5A-BE11-4E87-AE19-C0E916076001}" type="presParOf" srcId="{014DB47C-96BF-43FF-BDE2-99565E11E28E}" destId="{DB9A8125-8BEE-4EFA-B66B-03D4C93E8E71}" srcOrd="0" destOrd="0" presId="urn:microsoft.com/office/officeart/2005/8/layout/vList5"/>
    <dgm:cxn modelId="{17CC98E4-69BE-498E-B1D6-F953E7614D6E}" type="presParOf" srcId="{014DB47C-96BF-43FF-BDE2-99565E11E28E}" destId="{D572D9ED-8250-4A3D-9196-2AD58042A173}" srcOrd="1" destOrd="0" presId="urn:microsoft.com/office/officeart/2005/8/layout/vList5"/>
    <dgm:cxn modelId="{1E3A5D94-66FC-4EC8-8B1B-047932C09881}" type="presParOf" srcId="{816AC0DE-1FA5-43B4-9548-46AFCBBFE646}" destId="{E88D786B-0ED9-48B0-82B3-BA1CB12A4AEB}" srcOrd="5" destOrd="0" presId="urn:microsoft.com/office/officeart/2005/8/layout/vList5"/>
    <dgm:cxn modelId="{DEBB252D-5163-4041-93F6-543F06358251}" type="presParOf" srcId="{816AC0DE-1FA5-43B4-9548-46AFCBBFE646}" destId="{95AB65BF-EE50-4C48-A2F3-D92788E11F95}" srcOrd="6" destOrd="0" presId="urn:microsoft.com/office/officeart/2005/8/layout/vList5"/>
    <dgm:cxn modelId="{DAD84D22-3755-4B7E-807B-D4493C14E97C}" type="presParOf" srcId="{95AB65BF-EE50-4C48-A2F3-D92788E11F95}" destId="{4DC65727-6834-4C57-8A8A-A3D0762EACC6}" srcOrd="0" destOrd="0" presId="urn:microsoft.com/office/officeart/2005/8/layout/vList5"/>
    <dgm:cxn modelId="{19A7A14A-ABF3-493C-86D1-230E3470D4B7}" type="presParOf" srcId="{95AB65BF-EE50-4C48-A2F3-D92788E11F95}" destId="{98990548-1D04-4CF0-A7CF-54F2EFC793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77320-250B-406F-A54E-3FB208DC4854}">
      <dsp:nvSpPr>
        <dsp:cNvPr id="0" name=""/>
        <dsp:cNvSpPr/>
      </dsp:nvSpPr>
      <dsp:spPr>
        <a:xfrm rot="5400000">
          <a:off x="3874452" y="-1675222"/>
          <a:ext cx="379357" cy="3825064"/>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およそ１時間、教室の体験とご説明をします</a:t>
          </a:r>
          <a:endParaRPr kumimoji="1" lang="ja-JP" altLang="en-US" sz="1200" kern="1200" dirty="0">
            <a:latin typeface="AR P丸ゴシック体M" panose="020B0600010101010101" pitchFamily="50" charset="-128"/>
            <a:ea typeface="AR P丸ゴシック体M" panose="020B0600010101010101" pitchFamily="50" charset="-128"/>
          </a:endParaRPr>
        </a:p>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手遊び、歌、サインなどを楽しみましょう</a:t>
          </a:r>
          <a:endParaRPr kumimoji="1" lang="ja-JP" altLang="en-US" sz="1200" kern="1200" dirty="0">
            <a:latin typeface="AR P丸ゴシック体M" panose="020B0600010101010101" pitchFamily="50" charset="-128"/>
            <a:ea typeface="AR P丸ゴシック体M" panose="020B0600010101010101" pitchFamily="50" charset="-128"/>
          </a:endParaRPr>
        </a:p>
      </dsp:txBody>
      <dsp:txXfrm rot="-5400000">
        <a:off x="2151599" y="66150"/>
        <a:ext cx="3806545" cy="342319"/>
      </dsp:txXfrm>
    </dsp:sp>
    <dsp:sp modelId="{6B267C98-5CE5-4F2B-B1F9-15808308D5DE}">
      <dsp:nvSpPr>
        <dsp:cNvPr id="0" name=""/>
        <dsp:cNvSpPr/>
      </dsp:nvSpPr>
      <dsp:spPr>
        <a:xfrm>
          <a:off x="0" y="212"/>
          <a:ext cx="2151599" cy="474196"/>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latin typeface="AR P丸ゴシック体M" panose="020B0600010101010101" pitchFamily="50" charset="-128"/>
              <a:ea typeface="AR P丸ゴシック体M" panose="020B0600010101010101" pitchFamily="50" charset="-128"/>
            </a:rPr>
            <a:t>体験教室では</a:t>
          </a:r>
          <a:r>
            <a:rPr kumimoji="1" lang="ja-JP" altLang="en-US" sz="1200" kern="1200" dirty="0" smtClean="0">
              <a:latin typeface="AR P丸ゴシック体M" panose="020B0600010101010101" pitchFamily="50" charset="-128"/>
              <a:ea typeface="AR P丸ゴシック体M" panose="020B0600010101010101" pitchFamily="50" charset="-128"/>
            </a:rPr>
            <a:t>　　　　　　　</a:t>
          </a:r>
          <a:endParaRPr kumimoji="1" lang="ja-JP" altLang="en-US" sz="1200" kern="1200" dirty="0">
            <a:latin typeface="AR P丸ゴシック体M" panose="020B0600010101010101" pitchFamily="50" charset="-128"/>
            <a:ea typeface="AR P丸ゴシック体M" panose="020B0600010101010101" pitchFamily="50" charset="-128"/>
          </a:endParaRPr>
        </a:p>
      </dsp:txBody>
      <dsp:txXfrm>
        <a:off x="23148" y="23360"/>
        <a:ext cx="2105303" cy="427900"/>
      </dsp:txXfrm>
    </dsp:sp>
    <dsp:sp modelId="{D6866CD7-B7D7-40FC-8CF4-BE9A7A8DF537}">
      <dsp:nvSpPr>
        <dsp:cNvPr id="0" name=""/>
        <dsp:cNvSpPr/>
      </dsp:nvSpPr>
      <dsp:spPr>
        <a:xfrm rot="5400000">
          <a:off x="3808176" y="-1168532"/>
          <a:ext cx="515644"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b="1" u="sng" kern="1200" dirty="0" smtClean="0">
              <a:latin typeface="AR P丸ゴシック体M" panose="020B0600010101010101" pitchFamily="50" charset="-128"/>
              <a:ea typeface="AR P丸ゴシック体M" panose="020B0600010101010101" pitchFamily="50" charset="-128"/>
            </a:rPr>
            <a:t>１組</a:t>
          </a:r>
          <a:r>
            <a:rPr kumimoji="1" lang="en-US" altLang="ja-JP" sz="1200" b="1" u="sng" kern="1200" dirty="0" smtClean="0">
              <a:latin typeface="AR P丸ゴシック体M" panose="020B0600010101010101" pitchFamily="50" charset="-128"/>
              <a:ea typeface="AR P丸ゴシック体M" panose="020B0600010101010101" pitchFamily="50" charset="-128"/>
            </a:rPr>
            <a:t>1000</a:t>
          </a:r>
          <a:r>
            <a:rPr kumimoji="1" lang="ja-JP" altLang="en-US" sz="1200" b="1" u="sng" kern="1200" dirty="0" smtClean="0">
              <a:latin typeface="AR P丸ゴシック体M" panose="020B0600010101010101" pitchFamily="50" charset="-128"/>
              <a:ea typeface="AR P丸ゴシック体M" panose="020B0600010101010101" pitchFamily="50" charset="-128"/>
            </a:rPr>
            <a:t>円</a:t>
          </a:r>
          <a:r>
            <a:rPr kumimoji="1" lang="ja-JP" altLang="en-US" sz="1200" kern="1200" dirty="0" smtClean="0">
              <a:latin typeface="AR P丸ゴシック体M" panose="020B0600010101010101" pitchFamily="50" charset="-128"/>
              <a:ea typeface="AR P丸ゴシック体M" panose="020B0600010101010101" pitchFamily="50" charset="-128"/>
            </a:rPr>
            <a:t>　オムツなどのお土産付き</a:t>
          </a:r>
          <a:endParaRPr kumimoji="1" lang="ja-JP" altLang="en-US" sz="1200" kern="1200" dirty="0">
            <a:latin typeface="AR P丸ゴシック体M" panose="020B0600010101010101" pitchFamily="50" charset="-128"/>
            <a:ea typeface="AR P丸ゴシック体M" panose="020B0600010101010101" pitchFamily="50" charset="-128"/>
          </a:endParaRPr>
        </a:p>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おおむね生後半年から</a:t>
          </a:r>
          <a:r>
            <a:rPr kumimoji="1" lang="en-US" altLang="ja-JP" sz="1200" kern="1200" dirty="0" smtClean="0">
              <a:latin typeface="AR P丸ゴシック体M" panose="020B0600010101010101" pitchFamily="50" charset="-128"/>
              <a:ea typeface="AR P丸ゴシック体M" panose="020B0600010101010101" pitchFamily="50" charset="-128"/>
            </a:rPr>
            <a:t>1</a:t>
          </a:r>
          <a:r>
            <a:rPr kumimoji="1" lang="ja-JP" altLang="en-US" sz="1200" kern="1200" dirty="0" smtClean="0">
              <a:latin typeface="AR P丸ゴシック体M" panose="020B0600010101010101" pitchFamily="50" charset="-128"/>
              <a:ea typeface="AR P丸ゴシック体M" panose="020B0600010101010101" pitchFamily="50" charset="-128"/>
            </a:rPr>
            <a:t>歳半くらいの赤ちゃんとママ＆パパが対象です</a:t>
          </a:r>
          <a:endParaRPr kumimoji="1" lang="ja-JP" altLang="en-US" sz="1200" kern="1200" dirty="0">
            <a:latin typeface="AR P丸ゴシック体M" panose="020B0600010101010101" pitchFamily="50" charset="-128"/>
            <a:ea typeface="AR P丸ゴシック体M" panose="020B0600010101010101" pitchFamily="50" charset="-128"/>
          </a:endParaRPr>
        </a:p>
      </dsp:txBody>
      <dsp:txXfrm rot="-5400000">
        <a:off x="2155334" y="509482"/>
        <a:ext cx="3796157" cy="465300"/>
      </dsp:txXfrm>
    </dsp:sp>
    <dsp:sp modelId="{CEBA8618-4074-4618-A06F-43DAEDB545EC}">
      <dsp:nvSpPr>
        <dsp:cNvPr id="0" name=""/>
        <dsp:cNvSpPr/>
      </dsp:nvSpPr>
      <dsp:spPr>
        <a:xfrm>
          <a:off x="0" y="497166"/>
          <a:ext cx="2149497" cy="474196"/>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latin typeface="AR P丸ゴシック体M" panose="020B0600010101010101" pitchFamily="50" charset="-128"/>
              <a:ea typeface="AR P丸ゴシック体M" panose="020B0600010101010101" pitchFamily="50" charset="-128"/>
            </a:rPr>
            <a:t>参加費</a:t>
          </a:r>
          <a:endParaRPr kumimoji="1" lang="ja-JP" altLang="en-US" sz="1200" kern="1200" dirty="0">
            <a:solidFill>
              <a:schemeClr val="tx1"/>
            </a:solidFill>
            <a:latin typeface="AR P丸ゴシック体M" panose="020B0600010101010101" pitchFamily="50" charset="-128"/>
            <a:ea typeface="AR P丸ゴシック体M" panose="020B0600010101010101" pitchFamily="50" charset="-128"/>
          </a:endParaRPr>
        </a:p>
      </dsp:txBody>
      <dsp:txXfrm>
        <a:off x="23148" y="520314"/>
        <a:ext cx="2103201" cy="427900"/>
      </dsp:txXfrm>
    </dsp:sp>
    <dsp:sp modelId="{D572D9ED-8250-4A3D-9196-2AD58042A173}">
      <dsp:nvSpPr>
        <dsp:cNvPr id="0" name=""/>
        <dsp:cNvSpPr/>
      </dsp:nvSpPr>
      <dsp:spPr>
        <a:xfrm rot="5400000">
          <a:off x="3874452" y="-637961"/>
          <a:ext cx="379357" cy="3825064"/>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ベビーサイン協会認定講師・フリーアナウンサー</a:t>
          </a:r>
          <a:endParaRPr kumimoji="1" lang="ja-JP" altLang="en-US" sz="1200" kern="1200" dirty="0">
            <a:latin typeface="AR P丸ゴシック体M" panose="020B0600010101010101" pitchFamily="50" charset="-128"/>
            <a:ea typeface="AR P丸ゴシック体M" panose="020B0600010101010101" pitchFamily="50" charset="-128"/>
          </a:endParaRPr>
        </a:p>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ファミリーサロン「コトバのコト。」講師</a:t>
          </a:r>
          <a:endParaRPr kumimoji="1" lang="ja-JP" altLang="en-US" sz="1200" kern="1200" dirty="0">
            <a:latin typeface="AR P丸ゴシック体M" panose="020B0600010101010101" pitchFamily="50" charset="-128"/>
            <a:ea typeface="AR P丸ゴシック体M" panose="020B0600010101010101" pitchFamily="50" charset="-128"/>
          </a:endParaRPr>
        </a:p>
      </dsp:txBody>
      <dsp:txXfrm rot="-5400000">
        <a:off x="2151599" y="1103411"/>
        <a:ext cx="3806545" cy="342319"/>
      </dsp:txXfrm>
    </dsp:sp>
    <dsp:sp modelId="{DB9A8125-8BEE-4EFA-B66B-03D4C93E8E71}">
      <dsp:nvSpPr>
        <dsp:cNvPr id="0" name=""/>
        <dsp:cNvSpPr/>
      </dsp:nvSpPr>
      <dsp:spPr>
        <a:xfrm>
          <a:off x="0" y="1037472"/>
          <a:ext cx="2151599" cy="474196"/>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kumimoji="1" lang="ja-JP" altLang="en-US" sz="1200" kern="1200" dirty="0" smtClean="0">
              <a:latin typeface="AR P丸ゴシック体M" panose="020B0600010101010101" pitchFamily="50" charset="-128"/>
              <a:ea typeface="AR P丸ゴシック体M" panose="020B0600010101010101" pitchFamily="50" charset="-128"/>
            </a:rPr>
            <a:t>　</a:t>
          </a:r>
          <a:r>
            <a:rPr kumimoji="1" lang="ja-JP" altLang="en-US" sz="1200" kern="1200" dirty="0" smtClean="0">
              <a:solidFill>
                <a:schemeClr val="tx1"/>
              </a:solidFill>
              <a:latin typeface="AR P丸ゴシック体M" panose="020B0600010101010101" pitchFamily="50" charset="-128"/>
              <a:ea typeface="AR P丸ゴシック体M" panose="020B0600010101010101" pitchFamily="50" charset="-128"/>
            </a:rPr>
            <a:t>講師・・・大西友子</a:t>
          </a:r>
          <a:r>
            <a:rPr kumimoji="1" lang="ja-JP" altLang="en-US" sz="1200" kern="1200" dirty="0" smtClean="0">
              <a:latin typeface="AR P丸ゴシック体M" panose="020B0600010101010101" pitchFamily="50" charset="-128"/>
              <a:ea typeface="AR P丸ゴシック体M" panose="020B0600010101010101" pitchFamily="50" charset="-128"/>
            </a:rPr>
            <a:t>　　　　　　　　　　　　　　　</a:t>
          </a:r>
          <a:endParaRPr kumimoji="1" lang="ja-JP" altLang="en-US" sz="1200" kern="1200" dirty="0">
            <a:latin typeface="AR P丸ゴシック体M" panose="020B0600010101010101" pitchFamily="50" charset="-128"/>
            <a:ea typeface="AR P丸ゴシック体M" panose="020B0600010101010101" pitchFamily="50" charset="-128"/>
          </a:endParaRPr>
        </a:p>
      </dsp:txBody>
      <dsp:txXfrm>
        <a:off x="23148" y="1060620"/>
        <a:ext cx="2105303" cy="427900"/>
      </dsp:txXfrm>
    </dsp:sp>
    <dsp:sp modelId="{98990548-1D04-4CF0-A7CF-54F2EFC79350}">
      <dsp:nvSpPr>
        <dsp:cNvPr id="0" name=""/>
        <dsp:cNvSpPr/>
      </dsp:nvSpPr>
      <dsp:spPr>
        <a:xfrm rot="5400000">
          <a:off x="3581969" y="139817"/>
          <a:ext cx="956385"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親子のお名前・お子さんの月齢・メールアドレス・お電話番号をお知らせください　　　　　　　　　　</a:t>
          </a:r>
          <a:endParaRPr kumimoji="1" lang="ja-JP" altLang="en-US" sz="1200" kern="1200" dirty="0">
            <a:latin typeface="AR P丸ゴシック体M" panose="020B0600010101010101" pitchFamily="50" charset="-128"/>
            <a:ea typeface="AR P丸ゴシック体M" panose="020B0600010101010101" pitchFamily="50" charset="-128"/>
          </a:endParaRPr>
        </a:p>
        <a:p>
          <a:pPr marL="114300" lvl="1" indent="-114300" algn="l" defTabSz="533400">
            <a:lnSpc>
              <a:spcPct val="90000"/>
            </a:lnSpc>
            <a:spcBef>
              <a:spcPct val="0"/>
            </a:spcBef>
            <a:spcAft>
              <a:spcPct val="15000"/>
            </a:spcAft>
            <a:buChar char="••"/>
          </a:pPr>
          <a:r>
            <a:rPr kumimoji="1" lang="ja-JP" altLang="en-US" sz="1200" kern="1200" dirty="0" smtClean="0">
              <a:latin typeface="AR P丸ゴシック体M" panose="020B0600010101010101" pitchFamily="50" charset="-128"/>
              <a:ea typeface="AR P丸ゴシック体M" panose="020B0600010101010101" pitchFamily="50" charset="-128"/>
            </a:rPr>
            <a:t>ファミリーサロン　</a:t>
          </a:r>
          <a:r>
            <a:rPr kumimoji="1" lang="en-US" altLang="en-US" sz="1200" kern="1200" dirty="0" smtClean="0">
              <a:latin typeface="AR P丸ゴシック体M" panose="020B0600010101010101" pitchFamily="50" charset="-128"/>
              <a:ea typeface="AR P丸ゴシック体M" panose="020B0600010101010101" pitchFamily="50" charset="-128"/>
            </a:rPr>
            <a:t>042-326-2414</a:t>
          </a:r>
          <a:endParaRPr kumimoji="1" lang="ja-JP" altLang="en-US" sz="1200" kern="1200" dirty="0">
            <a:latin typeface="AR P丸ゴシック体M" panose="020B0600010101010101" pitchFamily="50" charset="-128"/>
            <a:ea typeface="AR P丸ゴシック体M" panose="020B0600010101010101" pitchFamily="50" charset="-128"/>
          </a:endParaRPr>
        </a:p>
        <a:p>
          <a:pPr marL="114300" lvl="1" indent="-114300" algn="l" defTabSz="533400">
            <a:lnSpc>
              <a:spcPct val="90000"/>
            </a:lnSpc>
            <a:spcBef>
              <a:spcPct val="0"/>
            </a:spcBef>
            <a:spcAft>
              <a:spcPct val="15000"/>
            </a:spcAft>
            <a:buChar char="••"/>
          </a:pPr>
          <a:r>
            <a:rPr kumimoji="1" lang="en-US" altLang="en-US" sz="1200" kern="1200" dirty="0" smtClean="0">
              <a:latin typeface="AR P丸ゴシック体M" panose="020B0600010101010101" pitchFamily="50" charset="-128"/>
              <a:ea typeface="AR P丸ゴシック体M" panose="020B0600010101010101" pitchFamily="50" charset="-128"/>
            </a:rPr>
            <a:t>y_familysalon@ybb.ne.jp</a:t>
          </a:r>
          <a:endParaRPr kumimoji="1" lang="ja-JP" altLang="en-US" sz="1200" kern="1200" dirty="0" smtClean="0">
            <a:latin typeface="AR P丸ゴシック体M" panose="020B0600010101010101" pitchFamily="50" charset="-128"/>
            <a:ea typeface="AR P丸ゴシック体M" panose="020B0600010101010101" pitchFamily="50" charset="-128"/>
          </a:endParaRPr>
        </a:p>
      </dsp:txBody>
      <dsp:txXfrm rot="-5400000">
        <a:off x="2149498" y="1618976"/>
        <a:ext cx="3774642" cy="863011"/>
      </dsp:txXfrm>
    </dsp:sp>
    <dsp:sp modelId="{4DC65727-6834-4C57-8A8A-A3D0762EACC6}">
      <dsp:nvSpPr>
        <dsp:cNvPr id="0" name=""/>
        <dsp:cNvSpPr/>
      </dsp:nvSpPr>
      <dsp:spPr>
        <a:xfrm>
          <a:off x="0" y="1535379"/>
          <a:ext cx="2149497" cy="1030205"/>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latin typeface="AR P丸ゴシック体M" panose="020B0600010101010101" pitchFamily="50" charset="-128"/>
              <a:ea typeface="AR P丸ゴシック体M" panose="020B0600010101010101" pitchFamily="50" charset="-128"/>
            </a:rPr>
            <a:t>申込み・・・ファミリーサロンへ</a:t>
          </a:r>
          <a:endParaRPr kumimoji="1" lang="ja-JP" altLang="en-US" sz="1200" kern="1200" dirty="0">
            <a:solidFill>
              <a:schemeClr val="tx1"/>
            </a:solidFill>
            <a:latin typeface="AR P丸ゴシック体M" panose="020B0600010101010101" pitchFamily="50" charset="-128"/>
            <a:ea typeface="AR P丸ゴシック体M" panose="020B0600010101010101" pitchFamily="50" charset="-128"/>
          </a:endParaRPr>
        </a:p>
      </dsp:txBody>
      <dsp:txXfrm>
        <a:off x="50290" y="1585669"/>
        <a:ext cx="2048917" cy="92962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1442" cy="344134"/>
          </a:xfrm>
          <a:prstGeom prst="rect">
            <a:avLst/>
          </a:prstGeom>
        </p:spPr>
        <p:txBody>
          <a:bodyPr vert="horz" lIns="91998" tIns="45999" rIns="91998" bIns="459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4952" y="0"/>
            <a:ext cx="4341442" cy="344134"/>
          </a:xfrm>
          <a:prstGeom prst="rect">
            <a:avLst/>
          </a:prstGeom>
        </p:spPr>
        <p:txBody>
          <a:bodyPr vert="horz" lIns="91998" tIns="45999" rIns="91998" bIns="45999" rtlCol="0"/>
          <a:lstStyle>
            <a:lvl1pPr algn="r">
              <a:defRPr sz="1200"/>
            </a:lvl1pPr>
          </a:lstStyle>
          <a:p>
            <a:fld id="{FAD6641B-2C40-46BD-84EB-309A1E449B2D}" type="datetime1">
              <a:rPr kumimoji="1" lang="ja-JP" altLang="en-US" smtClean="0"/>
              <a:t>2019/7/5</a:t>
            </a:fld>
            <a:endParaRPr kumimoji="1" lang="ja-JP" altLang="en-US"/>
          </a:p>
        </p:txBody>
      </p:sp>
      <p:sp>
        <p:nvSpPr>
          <p:cNvPr id="4" name="フッター プレースホルダー 3"/>
          <p:cNvSpPr>
            <a:spLocks noGrp="1"/>
          </p:cNvSpPr>
          <p:nvPr>
            <p:ph type="ftr" sz="quarter" idx="2"/>
          </p:nvPr>
        </p:nvSpPr>
        <p:spPr>
          <a:xfrm>
            <a:off x="0" y="6542930"/>
            <a:ext cx="4341442" cy="344133"/>
          </a:xfrm>
          <a:prstGeom prst="rect">
            <a:avLst/>
          </a:prstGeom>
        </p:spPr>
        <p:txBody>
          <a:bodyPr vert="horz" lIns="91998" tIns="45999" rIns="91998" bIns="459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4952" y="6542930"/>
            <a:ext cx="4341442" cy="344133"/>
          </a:xfrm>
          <a:prstGeom prst="rect">
            <a:avLst/>
          </a:prstGeom>
        </p:spPr>
        <p:txBody>
          <a:bodyPr vert="horz" lIns="91998" tIns="45999" rIns="91998" bIns="45999" rtlCol="0" anchor="b"/>
          <a:lstStyle>
            <a:lvl1pPr algn="r">
              <a:defRPr sz="1200"/>
            </a:lvl1pPr>
          </a:lstStyle>
          <a:p>
            <a:fld id="{2762643C-DC93-4632-B8B6-A2131F9F28F9}" type="slidenum">
              <a:rPr kumimoji="1" lang="ja-JP" altLang="en-US" smtClean="0"/>
              <a:t>‹#›</a:t>
            </a:fld>
            <a:endParaRPr kumimoji="1" lang="ja-JP" altLang="en-US"/>
          </a:p>
        </p:txBody>
      </p:sp>
    </p:spTree>
    <p:extLst>
      <p:ext uri="{BB962C8B-B14F-4D97-AF65-F5344CB8AC3E}">
        <p14:creationId xmlns:p14="http://schemas.microsoft.com/office/powerpoint/2010/main" val="29274483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1442" cy="344408"/>
          </a:xfrm>
          <a:prstGeom prst="rect">
            <a:avLst/>
          </a:prstGeom>
        </p:spPr>
        <p:txBody>
          <a:bodyPr vert="horz" lIns="91998" tIns="45999" rIns="91998" bIns="4599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4952" y="0"/>
            <a:ext cx="4341442" cy="344408"/>
          </a:xfrm>
          <a:prstGeom prst="rect">
            <a:avLst/>
          </a:prstGeom>
        </p:spPr>
        <p:txBody>
          <a:bodyPr vert="horz" lIns="91998" tIns="45999" rIns="91998" bIns="45999" rtlCol="0"/>
          <a:lstStyle>
            <a:lvl1pPr algn="r">
              <a:defRPr sz="1200"/>
            </a:lvl1pPr>
          </a:lstStyle>
          <a:p>
            <a:fld id="{E0C9E76C-FFB5-45E6-9C12-8B52E7FE8964}" type="datetime1">
              <a:rPr kumimoji="1" lang="ja-JP" altLang="en-US" smtClean="0"/>
              <a:t>2019/7/5</a:t>
            </a:fld>
            <a:endParaRPr kumimoji="1" lang="ja-JP" altLang="en-US"/>
          </a:p>
        </p:txBody>
      </p:sp>
      <p:sp>
        <p:nvSpPr>
          <p:cNvPr id="4" name="スライド イメージ プレースホルダー 3"/>
          <p:cNvSpPr>
            <a:spLocks noGrp="1" noRot="1" noChangeAspect="1"/>
          </p:cNvSpPr>
          <p:nvPr>
            <p:ph type="sldImg" idx="2"/>
          </p:nvPr>
        </p:nvSpPr>
        <p:spPr>
          <a:xfrm>
            <a:off x="4040188" y="515938"/>
            <a:ext cx="1938337" cy="2584450"/>
          </a:xfrm>
          <a:prstGeom prst="rect">
            <a:avLst/>
          </a:prstGeom>
          <a:noFill/>
          <a:ln w="12700">
            <a:solidFill>
              <a:prstClr val="black"/>
            </a:solidFill>
          </a:ln>
        </p:spPr>
        <p:txBody>
          <a:bodyPr vert="horz" lIns="91998" tIns="45999" rIns="91998" bIns="45999" rtlCol="0" anchor="ctr"/>
          <a:lstStyle/>
          <a:p>
            <a:endParaRPr lang="ja-JP" altLang="en-US"/>
          </a:p>
        </p:txBody>
      </p:sp>
      <p:sp>
        <p:nvSpPr>
          <p:cNvPr id="5" name="ノート プレースホルダー 4"/>
          <p:cNvSpPr>
            <a:spLocks noGrp="1"/>
          </p:cNvSpPr>
          <p:nvPr>
            <p:ph type="body" sz="quarter" idx="3"/>
          </p:nvPr>
        </p:nvSpPr>
        <p:spPr>
          <a:xfrm>
            <a:off x="1001872" y="3271878"/>
            <a:ext cx="8014970" cy="3099673"/>
          </a:xfrm>
          <a:prstGeom prst="rect">
            <a:avLst/>
          </a:prstGeom>
        </p:spPr>
        <p:txBody>
          <a:bodyPr vert="horz" lIns="91998" tIns="45999" rIns="91998" bIns="459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42560"/>
            <a:ext cx="4341442" cy="344408"/>
          </a:xfrm>
          <a:prstGeom prst="rect">
            <a:avLst/>
          </a:prstGeom>
        </p:spPr>
        <p:txBody>
          <a:bodyPr vert="horz" lIns="91998" tIns="45999" rIns="91998" bIns="459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4952" y="6542560"/>
            <a:ext cx="4341442" cy="344408"/>
          </a:xfrm>
          <a:prstGeom prst="rect">
            <a:avLst/>
          </a:prstGeom>
        </p:spPr>
        <p:txBody>
          <a:bodyPr vert="horz" lIns="91998" tIns="45999" rIns="91998" bIns="45999" rtlCol="0" anchor="b"/>
          <a:lstStyle>
            <a:lvl1pPr algn="r">
              <a:defRPr sz="1200"/>
            </a:lvl1pPr>
          </a:lstStyle>
          <a:p>
            <a:fld id="{842256B4-4AAB-4CD7-91AB-B0BD9B981B57}" type="slidenum">
              <a:rPr kumimoji="1" lang="ja-JP" altLang="en-US" smtClean="0"/>
              <a:t>‹#›</a:t>
            </a:fld>
            <a:endParaRPr kumimoji="1" lang="ja-JP" altLang="en-US"/>
          </a:p>
        </p:txBody>
      </p:sp>
    </p:spTree>
    <p:extLst>
      <p:ext uri="{BB962C8B-B14F-4D97-AF65-F5344CB8AC3E}">
        <p14:creationId xmlns:p14="http://schemas.microsoft.com/office/powerpoint/2010/main" val="28652559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00119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2824" y="6604000"/>
            <a:ext cx="6860824" cy="2549451"/>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03140CF1-0722-4458-A09E-8B8ADEDAD0B0}" type="datetime1">
              <a:rPr kumimoji="1" lang="ja-JP" altLang="en-US" smtClean="0"/>
              <a:t>2019/7/5</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1975106"/>
            <a:ext cx="6172200" cy="584809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A48E384-9FE0-4112-B033-FC63D51D05DF}" type="datetime1">
              <a:rPr kumimoji="1" lang="ja-JP" altLang="en-US" smtClean="0"/>
              <a:t>2019/7/5</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010" y="366187"/>
            <a:ext cx="1333103" cy="745701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66188"/>
            <a:ext cx="4743450" cy="7457013"/>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1626145F-60DA-47C5-9E33-FC9D7D1768B0}" type="datetime1">
              <a:rPr kumimoji="1" lang="ja-JP" altLang="en-US" smtClean="0"/>
              <a:t>2019/7/5</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54EC877C-9247-4108-8CE9-D1D4D805CA56}" type="datetime1">
              <a:rPr kumimoji="1" lang="ja-JP" altLang="en-US" smtClean="0"/>
              <a:t>2019/7/5</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1D3A8913-C710-48DB-ABF9-75EE6F8D81E2}" type="datetime1">
              <a:rPr kumimoji="1" lang="ja-JP" altLang="en-US" smtClean="0"/>
              <a:t>2019/7/5</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
        <p:nvSpPr>
          <p:cNvPr id="7" name="山形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525258E1-16AC-4D63-8C65-195FB313CC7D}" type="datetime1">
              <a:rPr kumimoji="1" lang="ja-JP" altLang="en-US" smtClean="0"/>
              <a:t>2019/7/5</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6172200" cy="1524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52331918-5A8F-4CDB-A4FA-110FF54D46B3}" type="datetime1">
              <a:rPr kumimoji="1" lang="ja-JP" altLang="en-US" smtClean="0"/>
              <a:t>2019/7/5</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0A4EC69B-C265-4158-851F-8B0B601B56CD}" type="datetime1">
              <a:rPr kumimoji="1" lang="ja-JP" altLang="en-US" smtClean="0"/>
              <a:t>2019/7/5</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75F66883-A7F1-4BA3-B520-A9B9C4523FC6}" type="datetime1">
              <a:rPr kumimoji="1" lang="ja-JP" altLang="en-US" smtClean="0"/>
              <a:t>2019/7/5</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5045274" y="8543925"/>
            <a:ext cx="1440180" cy="487680"/>
          </a:xfrm>
        </p:spPr>
        <p:txBody>
          <a:bodyPr/>
          <a:lstStyle>
            <a:extLst/>
          </a:lstStyle>
          <a:p>
            <a:fld id="{7C520F1E-5295-409F-A7EF-6E36D5EE1EB2}" type="datetime1">
              <a:rPr kumimoji="1" lang="ja-JP" altLang="en-US" smtClean="0"/>
              <a:t>2019/7/5</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BCAF59E7-2E32-4F10-8F3F-DE715C86DAF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40FAC3CB-511A-40B1-A9CE-D2AB515473A1}" type="datetime1">
              <a:rPr kumimoji="1" lang="ja-JP" altLang="en-US" smtClean="0"/>
              <a:t>2019/7/5</a:t>
            </a:fld>
            <a:endParaRPr kumimoji="1" lang="ja-JP" altLang="en-US"/>
          </a:p>
        </p:txBody>
      </p:sp>
      <p:sp>
        <p:nvSpPr>
          <p:cNvPr id="6" name="フッター プレースホルダー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BCAF59E7-2E32-4F10-8F3F-DE715C86DAFC}" type="slidenum">
              <a:rPr kumimoji="1" lang="ja-JP" altLang="en-US" smtClean="0"/>
              <a:t>‹#›</a:t>
            </a:fld>
            <a:endParaRPr kumimoji="1" lang="ja-JP" altLang="en-US"/>
          </a:p>
        </p:txBody>
      </p:sp>
      <p:sp>
        <p:nvSpPr>
          <p:cNvPr id="2" name="タイトル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F681E367-789C-4B1B-A3B7-24E7B7BA6CC3}" type="datetime1">
              <a:rPr kumimoji="1" lang="ja-JP" altLang="en-US" smtClean="0"/>
              <a:t>2019/7/5</a:t>
            </a:fld>
            <a:endParaRPr kumimoji="1" lang="ja-JP" altLang="en-US"/>
          </a:p>
        </p:txBody>
      </p:sp>
      <p:sp>
        <p:nvSpPr>
          <p:cNvPr id="22" name="フッター プレースホルダー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CAF59E7-2E32-4F10-8F3F-DE715C86DAF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sldNum="0"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jpeg"/><Relationship Id="rId4" Type="http://schemas.openxmlformats.org/officeDocument/2006/relationships/diagramLayout" Target="../diagrams/layout1.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テキスト ボックス 10"/>
          <p:cNvSpPr txBox="1"/>
          <p:nvPr/>
        </p:nvSpPr>
        <p:spPr>
          <a:xfrm>
            <a:off x="248515" y="7870414"/>
            <a:ext cx="2100366" cy="1169551"/>
          </a:xfrm>
          <a:prstGeom prst="rect">
            <a:avLst/>
          </a:prstGeom>
          <a:solidFill>
            <a:schemeClr val="bg2">
              <a:lumMod val="20000"/>
              <a:lumOff val="80000"/>
            </a:schemeClr>
          </a:solidFill>
          <a:ln>
            <a:solidFill>
              <a:schemeClr val="accent1"/>
            </a:solidFill>
          </a:ln>
          <a:effectLst>
            <a:glow rad="101600">
              <a:schemeClr val="accent6">
                <a:satMod val="175000"/>
                <a:alpha val="40000"/>
              </a:schemeClr>
            </a:glow>
          </a:effectLst>
        </p:spPr>
        <p:txBody>
          <a:bodyPr wrap="square" rtlCol="0">
            <a:spAutoFit/>
          </a:bodyPr>
          <a:lstStyle/>
          <a:p>
            <a:r>
              <a:rPr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毎回手遊びや歌、絵本を紹介してもらえて参考になります。</a:t>
            </a:r>
          </a:p>
          <a:p>
            <a:r>
              <a:rPr kumimoji="1" lang="ja-JP" altLang="en-US" sz="1000" b="1" dirty="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サイン</a:t>
            </a:r>
            <a:r>
              <a:rPr kumimoji="1"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を</a:t>
            </a:r>
            <a:r>
              <a:rPr kumimoji="1" lang="en-US" altLang="ja-JP"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1.2</a:t>
            </a:r>
            <a:r>
              <a:rPr kumimoji="1"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つ覚えてくれたらいいかなーという気持ちで始めたのですが、こんなにたくさん覚えて話しかけてくれるようになるなんて！</a:t>
            </a:r>
          </a:p>
          <a:p>
            <a:r>
              <a:rPr lang="ja-JP" altLang="en-US" sz="1000" b="1" dirty="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すで</a:t>
            </a:r>
            <a:r>
              <a:rPr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におしゃべりさんです（笑）</a:t>
            </a:r>
            <a:endParaRPr kumimoji="1"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endParaRPr>
          </a:p>
        </p:txBody>
      </p:sp>
      <p:graphicFrame>
        <p:nvGraphicFramePr>
          <p:cNvPr id="2" name="図表 1"/>
          <p:cNvGraphicFramePr/>
          <p:nvPr>
            <p:extLst>
              <p:ext uri="{D42A27DB-BD31-4B8C-83A1-F6EECF244321}">
                <p14:modId xmlns:p14="http://schemas.microsoft.com/office/powerpoint/2010/main" val="1341209558"/>
              </p:ext>
            </p:extLst>
          </p:nvPr>
        </p:nvGraphicFramePr>
        <p:xfrm>
          <a:off x="332656" y="3131840"/>
          <a:ext cx="5976664" cy="2565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5"/>
          <p:cNvSpPr>
            <a:spLocks noGrp="1"/>
          </p:cNvSpPr>
          <p:nvPr>
            <p:ph type="ctrTitle"/>
          </p:nvPr>
        </p:nvSpPr>
        <p:spPr>
          <a:xfrm>
            <a:off x="404664" y="323527"/>
            <a:ext cx="5256584" cy="720079"/>
          </a:xfrm>
          <a:noFill/>
        </p:spPr>
        <p:txBody>
          <a:bodyPr>
            <a:noAutofit/>
          </a:bodyPr>
          <a:lstStyle/>
          <a:p>
            <a:r>
              <a:rPr kumimoji="1" lang="ja-JP" altLang="en-US" sz="3600" b="1" dirty="0" smtClean="0">
                <a:ln w="12700">
                  <a:solidFill>
                    <a:srgbClr val="FF0000"/>
                  </a:solidFill>
                  <a:prstDash val="solid"/>
                </a:ln>
                <a:solidFill>
                  <a:schemeClr val="tx1"/>
                </a:solidFill>
                <a:effectLst>
                  <a:outerShdw blurRad="41275" dist="20320" dir="1800000" algn="tl" rotWithShape="0">
                    <a:srgbClr val="000000">
                      <a:alpha val="40000"/>
                    </a:srgbClr>
                  </a:outerShdw>
                </a:effectLst>
                <a:latin typeface="AR P丸ゴシック体M" panose="020B0600010101010101" pitchFamily="50" charset="-128"/>
                <a:ea typeface="AR P丸ゴシック体M" panose="020B0600010101010101" pitchFamily="50" charset="-128"/>
              </a:rPr>
              <a:t>ベビーサイン体験教室</a:t>
            </a:r>
            <a:endParaRPr kumimoji="1" lang="ja-JP" altLang="en-US" sz="3600" b="1" dirty="0">
              <a:ln w="12700">
                <a:solidFill>
                  <a:srgbClr val="FF0000"/>
                </a:solidFill>
                <a:prstDash val="solid"/>
              </a:ln>
              <a:solidFill>
                <a:schemeClr val="tx1"/>
              </a:solidFill>
              <a:effectLst>
                <a:outerShdw blurRad="41275" dist="20320" dir="1800000" algn="tl" rotWithShape="0">
                  <a:srgbClr val="000000">
                    <a:alpha val="40000"/>
                  </a:srgbClr>
                </a:outerShdw>
              </a:effectLst>
              <a:latin typeface="AR P丸ゴシック体M" panose="020B0600010101010101" pitchFamily="50" charset="-128"/>
              <a:ea typeface="AR P丸ゴシック体M" panose="020B0600010101010101" pitchFamily="50" charset="-128"/>
            </a:endParaRPr>
          </a:p>
        </p:txBody>
      </p:sp>
      <p:sp>
        <p:nvSpPr>
          <p:cNvPr id="15" name="テキスト ボックス 14"/>
          <p:cNvSpPr txBox="1"/>
          <p:nvPr/>
        </p:nvSpPr>
        <p:spPr>
          <a:xfrm>
            <a:off x="2724150" y="5796136"/>
            <a:ext cx="3945148" cy="1384995"/>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－－ベビーサイン本講座の予定</a:t>
            </a:r>
            <a:r>
              <a:rPr lang="ja-JP" altLang="en-US" sz="1400" dirty="0" smtClean="0">
                <a:latin typeface="AR P丸ゴシック体M" panose="020B0600010101010101" pitchFamily="50" charset="-128"/>
                <a:ea typeface="AR P丸ゴシック体M" panose="020B0600010101010101" pitchFamily="50" charset="-128"/>
              </a:rPr>
              <a:t>－－</a:t>
            </a:r>
          </a:p>
          <a:p>
            <a:endParaRPr kumimoji="1" lang="ja-JP" altLang="en-US" sz="1400" dirty="0">
              <a:latin typeface="AR P丸ゴシック体M" panose="020B0600010101010101" pitchFamily="50" charset="-128"/>
              <a:ea typeface="AR P丸ゴシック体M" panose="020B0600010101010101" pitchFamily="50" charset="-128"/>
            </a:endParaRPr>
          </a:p>
          <a:p>
            <a:r>
              <a:rPr lang="ja-JP" altLang="en-US" sz="1400" dirty="0" smtClean="0">
                <a:latin typeface="AR P丸ゴシック体M" panose="020B0600010101010101" pitchFamily="50" charset="-128"/>
                <a:ea typeface="AR P丸ゴシック体M" panose="020B0600010101010101" pitchFamily="50" charset="-128"/>
              </a:rPr>
              <a:t>●</a:t>
            </a:r>
            <a:r>
              <a:rPr lang="en-US" altLang="ja-JP" sz="1400" dirty="0">
                <a:latin typeface="AR P丸ゴシック体M" panose="020B0600010101010101" pitchFamily="50" charset="-128"/>
                <a:ea typeface="AR P丸ゴシック体M" panose="020B0600010101010101" pitchFamily="50" charset="-128"/>
              </a:rPr>
              <a:t>10</a:t>
            </a:r>
            <a:r>
              <a:rPr lang="ja-JP" altLang="en-US" sz="1400" dirty="0" smtClean="0">
                <a:latin typeface="AR P丸ゴシック体M" panose="020B0600010101010101" pitchFamily="50" charset="-128"/>
                <a:ea typeface="AR P丸ゴシック体M" panose="020B0600010101010101" pitchFamily="50" charset="-128"/>
              </a:rPr>
              <a:t>月～</a:t>
            </a:r>
            <a:r>
              <a:rPr lang="en-US" altLang="ja-JP" sz="1400" dirty="0">
                <a:latin typeface="AR P丸ゴシック体M" panose="020B0600010101010101" pitchFamily="50" charset="-128"/>
                <a:ea typeface="AR P丸ゴシック体M" panose="020B0600010101010101" pitchFamily="50" charset="-128"/>
              </a:rPr>
              <a:t>3</a:t>
            </a:r>
            <a:r>
              <a:rPr lang="ja-JP" altLang="en-US" sz="1400" dirty="0" smtClean="0">
                <a:latin typeface="AR P丸ゴシック体M" panose="020B0600010101010101" pitchFamily="50" charset="-128"/>
                <a:ea typeface="AR P丸ゴシック体M" panose="020B0600010101010101" pitchFamily="50" charset="-128"/>
              </a:rPr>
              <a:t>月の第３土曜日</a:t>
            </a:r>
          </a:p>
          <a:p>
            <a:r>
              <a:rPr kumimoji="1" lang="ja-JP" altLang="en-US" sz="1400" dirty="0" smtClean="0">
                <a:latin typeface="AR P丸ゴシック体M" panose="020B0600010101010101" pitchFamily="50" charset="-128"/>
                <a:ea typeface="AR P丸ゴシック体M" panose="020B0600010101010101" pitchFamily="50" charset="-128"/>
              </a:rPr>
              <a:t>●</a:t>
            </a:r>
            <a:r>
              <a:rPr lang="ja-JP" altLang="en-US" sz="1400" dirty="0" smtClean="0">
                <a:latin typeface="AR P丸ゴシック体M" panose="020B0600010101010101" pitchFamily="50" charset="-128"/>
                <a:ea typeface="AR P丸ゴシック体M" panose="020B0600010101010101" pitchFamily="50" charset="-128"/>
              </a:rPr>
              <a:t>午前</a:t>
            </a:r>
            <a:r>
              <a:rPr lang="en-US" altLang="ja-JP" sz="1400" dirty="0">
                <a:latin typeface="AR P丸ゴシック体M" panose="020B0600010101010101" pitchFamily="50" charset="-128"/>
                <a:ea typeface="AR P丸ゴシック体M" panose="020B0600010101010101" pitchFamily="50" charset="-128"/>
              </a:rPr>
              <a:t>10</a:t>
            </a:r>
            <a:r>
              <a:rPr kumimoji="1" lang="ja-JP" altLang="en-US" sz="1400" dirty="0" smtClean="0">
                <a:latin typeface="AR P丸ゴシック体M" panose="020B0600010101010101" pitchFamily="50" charset="-128"/>
                <a:ea typeface="AR P丸ゴシック体M" panose="020B0600010101010101" pitchFamily="50" charset="-128"/>
              </a:rPr>
              <a:t>時からおよそ１時間</a:t>
            </a:r>
          </a:p>
          <a:p>
            <a:r>
              <a:rPr kumimoji="1" lang="ja-JP" altLang="en-US" sz="1400" dirty="0" smtClean="0">
                <a:latin typeface="AR P丸ゴシック体M" panose="020B0600010101010101" pitchFamily="50" charset="-128"/>
                <a:ea typeface="AR P丸ゴシック体M" panose="020B0600010101010101" pitchFamily="50" charset="-128"/>
              </a:rPr>
              <a:t>●</a:t>
            </a:r>
            <a:r>
              <a:rPr kumimoji="1" lang="en-US" altLang="ja-JP" sz="1400" dirty="0" smtClean="0">
                <a:latin typeface="AR P丸ゴシック体M" panose="020B0600010101010101" pitchFamily="50" charset="-128"/>
                <a:ea typeface="AR P丸ゴシック体M" panose="020B0600010101010101" pitchFamily="50" charset="-128"/>
              </a:rPr>
              <a:t>1</a:t>
            </a:r>
            <a:r>
              <a:rPr kumimoji="1" lang="ja-JP" altLang="en-US" sz="1400" dirty="0" smtClean="0">
                <a:latin typeface="AR P丸ゴシック体M" panose="020B0600010101010101" pitchFamily="50" charset="-128"/>
                <a:ea typeface="AR P丸ゴシック体M" panose="020B0600010101010101" pitchFamily="50" charset="-128"/>
              </a:rPr>
              <a:t>講座２５００円＋教材費４６００円</a:t>
            </a:r>
            <a:r>
              <a:rPr kumimoji="1" lang="en-US" altLang="ja-JP" sz="1400" dirty="0" smtClean="0">
                <a:latin typeface="AR P丸ゴシック体M" panose="020B0600010101010101" pitchFamily="50" charset="-128"/>
                <a:ea typeface="AR P丸ゴシック体M" panose="020B0600010101010101" pitchFamily="50" charset="-128"/>
              </a:rPr>
              <a:t>(</a:t>
            </a:r>
            <a:r>
              <a:rPr kumimoji="1" lang="ja-JP" altLang="en-US" sz="1400" dirty="0" smtClean="0">
                <a:latin typeface="AR P丸ゴシック体M" panose="020B0600010101010101" pitchFamily="50" charset="-128"/>
                <a:ea typeface="AR P丸ゴシック体M" panose="020B0600010101010101" pitchFamily="50" charset="-128"/>
              </a:rPr>
              <a:t>前納</a:t>
            </a:r>
            <a:r>
              <a:rPr kumimoji="1" lang="en-US" altLang="ja-JP" sz="1400" dirty="0" smtClean="0">
                <a:latin typeface="AR P丸ゴシック体M" panose="020B0600010101010101" pitchFamily="50" charset="-128"/>
                <a:ea typeface="AR P丸ゴシック体M" panose="020B0600010101010101" pitchFamily="50" charset="-128"/>
              </a:rPr>
              <a:t>)</a:t>
            </a:r>
            <a:endParaRPr kumimoji="1" lang="ja-JP" altLang="en-US" sz="1400" dirty="0" smtClean="0">
              <a:latin typeface="AR P丸ゴシック体M" panose="020B0600010101010101" pitchFamily="50" charset="-128"/>
              <a:ea typeface="AR P丸ゴシック体M" panose="020B0600010101010101" pitchFamily="50" charset="-128"/>
            </a:endParaRPr>
          </a:p>
          <a:p>
            <a:endParaRPr kumimoji="1" lang="ja-JP" altLang="en-US" sz="1400" dirty="0" smtClean="0">
              <a:latin typeface="AR P丸ゴシック体M" panose="020B0600010101010101" pitchFamily="50" charset="-128"/>
              <a:ea typeface="AR P丸ゴシック体M" panose="020B0600010101010101" pitchFamily="50" charset="-128"/>
            </a:endParaRPr>
          </a:p>
        </p:txBody>
      </p:sp>
      <p:sp>
        <p:nvSpPr>
          <p:cNvPr id="14" name="テキスト ボックス 13"/>
          <p:cNvSpPr txBox="1"/>
          <p:nvPr/>
        </p:nvSpPr>
        <p:spPr>
          <a:xfrm>
            <a:off x="248515" y="1059753"/>
            <a:ext cx="5832648" cy="1908215"/>
          </a:xfrm>
          <a:prstGeom prst="rect">
            <a:avLst/>
          </a:prstGeom>
          <a:solidFill>
            <a:srgbClr val="FFFFCC"/>
          </a:solidFill>
          <a:ln>
            <a:solidFill>
              <a:schemeClr val="bg2"/>
            </a:solidFill>
          </a:ln>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まだ言葉の話せない赤ちゃんと、</a:t>
            </a:r>
          </a:p>
          <a:p>
            <a:r>
              <a:rPr kumimoji="1" lang="ja-JP" altLang="en-US" sz="1400" b="1" dirty="0" err="1" smtClean="0">
                <a:latin typeface="AR P丸ゴシック体M" panose="020B0600010101010101" pitchFamily="50" charset="-128"/>
                <a:ea typeface="AR P丸ゴシック体M" panose="020B0600010101010101" pitchFamily="50" charset="-128"/>
              </a:rPr>
              <a:t>おててで</a:t>
            </a:r>
            <a:r>
              <a:rPr kumimoji="1" lang="ja-JP" altLang="en-US" sz="1400" b="1" dirty="0" smtClean="0">
                <a:latin typeface="AR P丸ゴシック体M" panose="020B0600010101010101" pitchFamily="50" charset="-128"/>
                <a:ea typeface="AR P丸ゴシック体M" panose="020B0600010101010101" pitchFamily="50" charset="-128"/>
              </a:rPr>
              <a:t>会話する</a:t>
            </a:r>
            <a:r>
              <a:rPr lang="ja-JP" altLang="en-US" sz="1400" b="1" dirty="0" smtClean="0">
                <a:latin typeface="AR P丸ゴシック体M" panose="020B0600010101010101" pitchFamily="50" charset="-128"/>
                <a:ea typeface="AR P丸ゴシック体M" panose="020B0600010101010101" pitchFamily="50" charset="-128"/>
              </a:rPr>
              <a:t>ベビーサイン講座。</a:t>
            </a:r>
          </a:p>
          <a:p>
            <a:endParaRPr lang="ja-JP" altLang="en-US" sz="1400" b="1" dirty="0" smtClean="0">
              <a:latin typeface="AR P丸ゴシック体M" panose="020B0600010101010101" pitchFamily="50" charset="-128"/>
              <a:ea typeface="AR P丸ゴシック体M" panose="020B0600010101010101" pitchFamily="50" charset="-128"/>
            </a:endParaRPr>
          </a:p>
          <a:p>
            <a:r>
              <a:rPr lang="ja-JP" altLang="en-US" sz="1400" b="1" dirty="0">
                <a:latin typeface="AR P丸ゴシック体M" panose="020B0600010101010101" pitchFamily="50" charset="-128"/>
                <a:ea typeface="AR P丸ゴシック体M" panose="020B0600010101010101" pitchFamily="50" charset="-128"/>
              </a:rPr>
              <a:t>ファミリーサロン</a:t>
            </a:r>
            <a:r>
              <a:rPr lang="ja-JP" altLang="en-US" sz="1400" b="1" dirty="0" smtClean="0">
                <a:latin typeface="AR P丸ゴシック体M" panose="020B0600010101010101" pitchFamily="50" charset="-128"/>
                <a:ea typeface="AR P丸ゴシック体M" panose="020B0600010101010101" pitchFamily="50" charset="-128"/>
              </a:rPr>
              <a:t>にて</a:t>
            </a:r>
            <a:r>
              <a:rPr lang="en-US" altLang="ja-JP" sz="1400" b="1" dirty="0">
                <a:latin typeface="AR P丸ゴシック体M" panose="020B0600010101010101" pitchFamily="50" charset="-128"/>
                <a:ea typeface="AR P丸ゴシック体M" panose="020B0600010101010101" pitchFamily="50" charset="-128"/>
              </a:rPr>
              <a:t>10</a:t>
            </a:r>
            <a:r>
              <a:rPr lang="ja-JP" altLang="en-US" sz="1400" b="1" dirty="0" smtClean="0">
                <a:latin typeface="AR P丸ゴシック体M" panose="020B0600010101010101" pitchFamily="50" charset="-128"/>
                <a:ea typeface="AR P丸ゴシック体M" panose="020B0600010101010101" pitchFamily="50" charset="-128"/>
              </a:rPr>
              <a:t>月から新しい</a:t>
            </a:r>
          </a:p>
          <a:p>
            <a:r>
              <a:rPr lang="ja-JP" altLang="en-US" sz="1400" b="1" dirty="0">
                <a:latin typeface="AR P丸ゴシック体M" panose="020B0600010101010101" pitchFamily="50" charset="-128"/>
                <a:ea typeface="AR P丸ゴシック体M" panose="020B0600010101010101" pitchFamily="50" charset="-128"/>
              </a:rPr>
              <a:t>　</a:t>
            </a:r>
            <a:r>
              <a:rPr lang="ja-JP" altLang="en-US" sz="1400" b="1" dirty="0" smtClean="0">
                <a:latin typeface="AR P丸ゴシック体M" panose="020B0600010101010101" pitchFamily="50" charset="-128"/>
                <a:ea typeface="AR P丸ゴシック体M" panose="020B0600010101010101" pitchFamily="50" charset="-128"/>
              </a:rPr>
              <a:t>　　　クラスを</a:t>
            </a:r>
            <a:r>
              <a:rPr lang="ja-JP" altLang="en-US" sz="1400" b="1" dirty="0">
                <a:latin typeface="AR P丸ゴシック体M" panose="020B0600010101010101" pitchFamily="50" charset="-128"/>
                <a:ea typeface="AR P丸ゴシック体M" panose="020B0600010101010101" pitchFamily="50" charset="-128"/>
              </a:rPr>
              <a:t>開催することになりました</a:t>
            </a:r>
            <a:r>
              <a:rPr lang="ja-JP" altLang="en-US" sz="1400" b="1" dirty="0" smtClean="0">
                <a:latin typeface="AR P丸ゴシック体M" panose="020B0600010101010101" pitchFamily="50" charset="-128"/>
                <a:ea typeface="AR P丸ゴシック体M" panose="020B0600010101010101" pitchFamily="50" charset="-128"/>
              </a:rPr>
              <a:t>。</a:t>
            </a:r>
          </a:p>
          <a:p>
            <a:r>
              <a:rPr lang="ja-JP" altLang="en-US" sz="1400" b="1" dirty="0" smtClean="0">
                <a:latin typeface="AR P丸ゴシック体M" panose="020B0600010101010101" pitchFamily="50" charset="-128"/>
                <a:ea typeface="AR P丸ゴシック体M" panose="020B0600010101010101" pitchFamily="50" charset="-128"/>
              </a:rPr>
              <a:t>体験教室を</a:t>
            </a:r>
          </a:p>
          <a:p>
            <a:r>
              <a:rPr lang="en-US" altLang="ja-JP" sz="2000" b="1" dirty="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9</a:t>
            </a:r>
            <a:r>
              <a:rPr lang="ja-JP" altLang="en-US" sz="2000" b="1" dirty="0" smtClean="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月</a:t>
            </a:r>
            <a:r>
              <a:rPr lang="en-US" altLang="ja-JP" sz="2000" b="1" dirty="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21</a:t>
            </a:r>
            <a:r>
              <a:rPr lang="ja-JP" altLang="en-US" sz="2000" b="1" dirty="0" smtClean="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日土曜日</a:t>
            </a:r>
            <a:r>
              <a:rPr lang="ja-JP" altLang="en-US" sz="2000" b="1" dirty="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　</a:t>
            </a:r>
            <a:r>
              <a:rPr lang="ja-JP" altLang="en-US" sz="2000" b="1" dirty="0" smtClean="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午前１</a:t>
            </a:r>
            <a:r>
              <a:rPr lang="en-US" altLang="ja-JP" sz="2000" b="1" dirty="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0</a:t>
            </a:r>
            <a:r>
              <a:rPr lang="ja-JP" altLang="en-US" sz="2000" b="1" dirty="0" smtClean="0">
                <a:ln>
                  <a:solidFill>
                    <a:srgbClr val="FF0000"/>
                  </a:solidFill>
                </a:ln>
                <a:solidFill>
                  <a:schemeClr val="accent3"/>
                </a:solidFill>
                <a:latin typeface="AR P丸ゴシック体M" panose="020B0600010101010101" pitchFamily="50" charset="-128"/>
                <a:ea typeface="AR P丸ゴシック体M" panose="020B0600010101010101" pitchFamily="50" charset="-128"/>
              </a:rPr>
              <a:t>時から</a:t>
            </a:r>
          </a:p>
          <a:p>
            <a:r>
              <a:rPr lang="ja-JP" altLang="en-US" sz="1400" b="1" dirty="0" smtClean="0">
                <a:latin typeface="AR P丸ゴシック体M" panose="020B0600010101010101" pitchFamily="50" charset="-128"/>
                <a:ea typeface="AR P丸ゴシック体M" panose="020B0600010101010101" pitchFamily="50" charset="-128"/>
              </a:rPr>
              <a:t>　　　　　　　　　　　　　　　開催します！</a:t>
            </a:r>
            <a:endParaRPr lang="ja-JP" altLang="en-US" sz="1400" b="1" dirty="0">
              <a:latin typeface="AR P丸ゴシック体M" panose="020B0600010101010101" pitchFamily="50" charset="-128"/>
              <a:ea typeface="AR P丸ゴシック体M" panose="020B0600010101010101" pitchFamily="50" charset="-128"/>
            </a:endParaRP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548681" y="5791726"/>
            <a:ext cx="1794470" cy="2052227"/>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93096" y="1059753"/>
            <a:ext cx="2390624" cy="1908215"/>
          </a:xfrm>
          <a:prstGeom prst="rect">
            <a:avLst/>
          </a:prstGeom>
          <a:blipFill dpi="0" rotWithShape="1">
            <a:blip r:embed="rId10">
              <a:alphaModFix amt="0"/>
            </a:blip>
            <a:srcRect/>
            <a:tile tx="0" ty="0" sx="100000" sy="100000" flip="none" algn="tl"/>
          </a:blipFill>
          <a:ln>
            <a:gradFill flip="none" rotWithShape="1">
              <a:gsLst>
                <a:gs pos="0">
                  <a:schemeClr val="bg1"/>
                </a:gs>
                <a:gs pos="33000">
                  <a:schemeClr val="bg1"/>
                </a:gs>
                <a:gs pos="100000">
                  <a:schemeClr val="accent1">
                    <a:tint val="23500"/>
                    <a:satMod val="160000"/>
                  </a:schemeClr>
                </a:gs>
              </a:gsLst>
              <a:lin ang="10800000" scaled="1"/>
              <a:tileRect/>
            </a:gradFill>
          </a:ln>
        </p:spPr>
      </p:pic>
      <p:sp>
        <p:nvSpPr>
          <p:cNvPr id="16" name="テキスト ボックス 15"/>
          <p:cNvSpPr txBox="1"/>
          <p:nvPr/>
        </p:nvSpPr>
        <p:spPr>
          <a:xfrm>
            <a:off x="4510202" y="7860557"/>
            <a:ext cx="2161321" cy="1169551"/>
          </a:xfrm>
          <a:prstGeom prst="rect">
            <a:avLst/>
          </a:prstGeom>
          <a:solidFill>
            <a:schemeClr val="bg2">
              <a:lumMod val="20000"/>
              <a:lumOff val="80000"/>
            </a:schemeClr>
          </a:solidFill>
          <a:effectLst>
            <a:glow rad="101600">
              <a:schemeClr val="accent6">
                <a:satMod val="175000"/>
                <a:alpha val="40000"/>
              </a:schemeClr>
            </a:glow>
          </a:effectLst>
        </p:spPr>
        <p:txBody>
          <a:bodyPr wrap="square" rtlCol="0">
            <a:spAutoFit/>
          </a:bodyPr>
          <a:lstStyle/>
          <a:p>
            <a:r>
              <a:rPr kumimoji="1"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先生のお話で赤ちゃんが思っている以上に能力が高いことを知りました。その結果、赤ちゃんがちゃんと見ている、理解しているという意識を持ちながら子育てすることができています。まだ赤ちゃんなのに通じ合えるのはとても嬉しいです。</a:t>
            </a:r>
            <a:endParaRPr kumimoji="1" lang="ja-JP" altLang="en-US" sz="1000" b="1" dirty="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endParaRPr>
          </a:p>
        </p:txBody>
      </p:sp>
      <p:sp>
        <p:nvSpPr>
          <p:cNvPr id="19" name="テキスト ボックス 18"/>
          <p:cNvSpPr txBox="1"/>
          <p:nvPr/>
        </p:nvSpPr>
        <p:spPr>
          <a:xfrm>
            <a:off x="2434552" y="7870415"/>
            <a:ext cx="2002560" cy="1169551"/>
          </a:xfrm>
          <a:prstGeom prst="rect">
            <a:avLst/>
          </a:prstGeom>
          <a:solidFill>
            <a:schemeClr val="bg1"/>
          </a:solidFill>
          <a:ln>
            <a:solidFill>
              <a:schemeClr val="accent1"/>
            </a:solidFill>
          </a:ln>
          <a:effectLst>
            <a:glow rad="101600">
              <a:schemeClr val="accent6">
                <a:satMod val="175000"/>
                <a:alpha val="40000"/>
              </a:schemeClr>
            </a:glow>
          </a:effectLst>
        </p:spPr>
        <p:txBody>
          <a:bodyPr wrap="square" rtlCol="0">
            <a:spAutoFit/>
          </a:bodyPr>
          <a:lstStyle/>
          <a:p>
            <a:r>
              <a:rPr kumimoji="1"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昨日初めてのサインが出ました</a:t>
            </a:r>
            <a:r>
              <a:rPr lang="en-US" altLang="ja-JP"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(11</a:t>
            </a:r>
            <a:r>
              <a:rPr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か月</a:t>
            </a:r>
            <a:r>
              <a:rPr lang="en-US" altLang="ja-JP"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a:t>
            </a:r>
            <a:r>
              <a:rPr lang="ja-JP" altLang="en-US" sz="1000" b="1" dirty="0" err="1"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a:t>
            </a:r>
            <a:r>
              <a:rPr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a:t>
            </a:r>
            <a:r>
              <a:rPr lang="ja-JP" altLang="en-US" sz="1000" b="1" dirty="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もっと</a:t>
            </a:r>
            <a:r>
              <a:rPr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」遊んで、「もっと」食べるとはっきりサインしています。サインで会話</a:t>
            </a:r>
            <a:r>
              <a:rPr lang="ja-JP" altLang="en-US" sz="1000" b="1" dirty="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すると娘と意思疎通ができているんだという喜びとともに娘との距離がグッと縮まった気が</a:t>
            </a:r>
            <a:r>
              <a:rPr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rPr>
              <a:t>します！</a:t>
            </a:r>
            <a:endParaRPr kumimoji="1" lang="ja-JP" altLang="en-US" sz="1000" b="1" dirty="0" smtClean="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endParaRPr>
          </a:p>
        </p:txBody>
      </p:sp>
      <p:sp>
        <p:nvSpPr>
          <p:cNvPr id="9" name="雲形吹き出し 8"/>
          <p:cNvSpPr/>
          <p:nvPr/>
        </p:nvSpPr>
        <p:spPr>
          <a:xfrm>
            <a:off x="3695196" y="6974497"/>
            <a:ext cx="2304256" cy="700417"/>
          </a:xfrm>
          <a:prstGeom prst="cloudCallout">
            <a:avLst>
              <a:gd name="adj1" fmla="val -10381"/>
              <a:gd name="adj2" fmla="val 87851"/>
            </a:avLst>
          </a:prstGeom>
          <a:solidFill>
            <a:schemeClr val="bg2">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1" lang="ja-JP" altLang="en-US" sz="1200" b="1" dirty="0" smtClean="0">
                <a:ln w="11430"/>
                <a:solidFill>
                  <a:schemeClr val="tx1"/>
                </a:solidFill>
                <a:latin typeface="AR P丸ゴシック体M" panose="020B0600010101010101" pitchFamily="50" charset="-128"/>
                <a:ea typeface="AR P丸ゴシック体M" panose="020B0600010101010101" pitchFamily="50" charset="-128"/>
              </a:rPr>
              <a:t>受講者さんの声から</a:t>
            </a:r>
            <a:endParaRPr kumimoji="1" lang="ja-JP" altLang="en-US" sz="1200" b="1" dirty="0">
              <a:ln w="11430"/>
              <a:solidFill>
                <a:schemeClr val="tx1"/>
              </a:solidFill>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1722704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659</TotalTime>
  <Words>301</Words>
  <Application>Microsoft Office PowerPoint</Application>
  <PresentationFormat>画面に合わせる (4:3)</PresentationFormat>
  <Paragraphs>33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ビジネス</vt:lpstr>
      <vt:lpstr>ベビーサイン体験教室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FJ-USER</cp:lastModifiedBy>
  <cp:revision>72</cp:revision>
  <cp:lastPrinted>2019-07-05T01:05:06Z</cp:lastPrinted>
  <dcterms:created xsi:type="dcterms:W3CDTF">2014-09-07T13:37:42Z</dcterms:created>
  <dcterms:modified xsi:type="dcterms:W3CDTF">2019-07-05T01:06:29Z</dcterms:modified>
</cp:coreProperties>
</file>